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x="18288000" cy="10287000"/>
  <p:notesSz cx="6858000" cy="9144000"/>
  <p:embeddedFontLst>
    <p:embeddedFont>
      <p:font typeface="Fira Sans Bold" charset="1" panose="020B0803050000020004"/>
      <p:regular r:id="rId58"/>
    </p:embeddedFont>
    <p:embeddedFont>
      <p:font typeface="Fira Sans Light" charset="1" panose="020B0403050000020004"/>
      <p:regular r:id="rId59"/>
    </p:embeddedFont>
    <p:embeddedFont>
      <p:font typeface="Be Vietnam Ultra-Bold" charset="1" panose="00000900000000000000"/>
      <p:regular r:id="rId60"/>
    </p:embeddedFont>
    <p:embeddedFont>
      <p:font typeface="Be Vietnam" charset="1" panose="00000500000000000000"/>
      <p:regular r:id="rId61"/>
    </p:embeddedFont>
    <p:embeddedFont>
      <p:font typeface="Krabuler" charset="1" panose="00000500000000000000"/>
      <p:regular r:id="rId62"/>
    </p:embeddedFont>
    <p:embeddedFont>
      <p:font typeface="Gotham" charset="1" panose="00000000000000000000"/>
      <p:regular r:id="rId63"/>
    </p:embeddedFont>
    <p:embeddedFont>
      <p:font typeface="Clear Sans" charset="1" panose="020B0503030202020304"/>
      <p:regular r:id="rId64"/>
    </p:embeddedFont>
    <p:embeddedFont>
      <p:font typeface="Gagalin" charset="1" panose="00000500000000000000"/>
      <p:regular r:id="rId65"/>
    </p:embeddedFont>
    <p:embeddedFont>
      <p:font typeface="Montserrat" charset="1" panose="00000500000000000000"/>
      <p:regular r:id="rId66"/>
    </p:embeddedFont>
    <p:embeddedFont>
      <p:font typeface="Gliker Semi-Bold" charset="1" panose="00000700000000000000"/>
      <p:regular r:id="rId67"/>
    </p:embeddedFont>
    <p:embeddedFont>
      <p:font typeface="Handy Casual" charset="1" panose="00000500000000000000"/>
      <p:regular r:id="rId68"/>
    </p:embeddedFont>
    <p:embeddedFont>
      <p:font typeface="Clear Sans Bold" charset="1" panose="020B0803030202020304"/>
      <p:regular r:id="rId69"/>
    </p:embeddedFont>
    <p:embeddedFont>
      <p:font typeface="Cooper Hewitt Bold" charset="1" panose="00000000000000000000"/>
      <p:regular r:id="rId70"/>
    </p:embeddedFont>
    <p:embeddedFont>
      <p:font typeface="PT Sans Bold" charset="1" panose="020B0703020203020204"/>
      <p:regular r:id="rId71"/>
    </p:embeddedFont>
    <p:embeddedFont>
      <p:font typeface="Agrandir" charset="1" panose="00000500000000000000"/>
      <p:regular r:id="rId72"/>
    </p:embeddedFont>
    <p:embeddedFont>
      <p:font typeface="Agrandir Bold" charset="1" panose="00000800000000000000"/>
      <p:regular r:id="rId73"/>
    </p:embeddedFont>
    <p:embeddedFont>
      <p:font typeface="Montserrat Bold" charset="1" panose="00000800000000000000"/>
      <p:regular r:id="rId74"/>
    </p:embeddedFont>
    <p:embeddedFont>
      <p:font typeface="Public Sans Bold" charset="1" panose="00000000000000000000"/>
      <p:regular r:id="rId75"/>
    </p:embeddedFont>
    <p:embeddedFont>
      <p:font typeface="Telegraf" charset="1" panose="00000500000000000000"/>
      <p:regular r:id="rId76"/>
    </p:embeddedFont>
    <p:embeddedFont>
      <p:font typeface="Telegraf Bold" charset="1" panose="00000800000000000000"/>
      <p:regular r:id="rId77"/>
    </p:embeddedFont>
    <p:embeddedFont>
      <p:font typeface="DM Sans Bold" charset="1" panose="00000000000000000000"/>
      <p:regular r:id="rId78"/>
    </p:embeddedFont>
    <p:embeddedFont>
      <p:font typeface="DM Sans" charset="1" panose="00000000000000000000"/>
      <p:regular r:id="rId79"/>
    </p:embeddedFont>
    <p:embeddedFont>
      <p:font typeface="Public Sans" charset="1" panose="00000000000000000000"/>
      <p:regular r:id="rId80"/>
    </p:embeddedFont>
    <p:embeddedFont>
      <p:font typeface="Open Sauce" charset="1" panose="00000500000000000000"/>
      <p:regular r:id="rId81"/>
    </p:embeddedFont>
    <p:embeddedFont>
      <p:font typeface="Agrandir Medium" charset="1" panose="00000600000000000000"/>
      <p:regular r:id="rId82"/>
    </p:embeddedFont>
    <p:embeddedFont>
      <p:font typeface="Montserrat Medium" charset="1" panose="00000600000000000000"/>
      <p:regular r:id="rId8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slides/slide2.xml" Type="http://schemas.openxmlformats.org/officeDocument/2006/relationships/slide"/><Relationship Id="rId70" Target="fonts/font70.fntdata" Type="http://schemas.openxmlformats.org/officeDocument/2006/relationships/font"/><Relationship Id="rId71" Target="fonts/font71.fntdata" Type="http://schemas.openxmlformats.org/officeDocument/2006/relationships/font"/><Relationship Id="rId72" Target="fonts/font72.fntdata" Type="http://schemas.openxmlformats.org/officeDocument/2006/relationships/font"/><Relationship Id="rId73" Target="fonts/font73.fntdata" Type="http://schemas.openxmlformats.org/officeDocument/2006/relationships/font"/><Relationship Id="rId74" Target="fonts/font74.fntdata" Type="http://schemas.openxmlformats.org/officeDocument/2006/relationships/font"/><Relationship Id="rId75" Target="fonts/font75.fntdata" Type="http://schemas.openxmlformats.org/officeDocument/2006/relationships/font"/><Relationship Id="rId76" Target="fonts/font76.fntdata" Type="http://schemas.openxmlformats.org/officeDocument/2006/relationships/font"/><Relationship Id="rId77" Target="fonts/font77.fntdata" Type="http://schemas.openxmlformats.org/officeDocument/2006/relationships/font"/><Relationship Id="rId78" Target="fonts/font78.fntdata" Type="http://schemas.openxmlformats.org/officeDocument/2006/relationships/font"/><Relationship Id="rId79" Target="fonts/font79.fntdata" Type="http://schemas.openxmlformats.org/officeDocument/2006/relationships/font"/><Relationship Id="rId8" Target="slides/slide3.xml" Type="http://schemas.openxmlformats.org/officeDocument/2006/relationships/slide"/><Relationship Id="rId80" Target="fonts/font80.fntdata" Type="http://schemas.openxmlformats.org/officeDocument/2006/relationships/font"/><Relationship Id="rId81" Target="fonts/font81.fntdata" Type="http://schemas.openxmlformats.org/officeDocument/2006/relationships/font"/><Relationship Id="rId82" Target="fonts/font82.fntdata" Type="http://schemas.openxmlformats.org/officeDocument/2006/relationships/font"/><Relationship Id="rId83" Target="fonts/font83.fntdata" Type="http://schemas.openxmlformats.org/officeDocument/2006/relationships/font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gif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Relationship Id="rId7" Target="../media/image45.png" Type="http://schemas.openxmlformats.org/officeDocument/2006/relationships/image"/><Relationship Id="rId8" Target="../media/image46.svg" Type="http://schemas.openxmlformats.org/officeDocument/2006/relationships/image"/><Relationship Id="rId9" Target="../media/image47.gif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Relationship Id="rId7" Target="../media/image5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3.png" Type="http://schemas.openxmlformats.org/officeDocument/2006/relationships/image"/><Relationship Id="rId7" Target="../media/image55.png" Type="http://schemas.openxmlformats.org/officeDocument/2006/relationships/image"/><Relationship Id="rId8" Target="../media/image56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64.svg" Type="http://schemas.openxmlformats.org/officeDocument/2006/relationships/image"/><Relationship Id="rId12" Target="../media/image65.png" Type="http://schemas.openxmlformats.org/officeDocument/2006/relationships/image"/><Relationship Id="rId13" Target="../media/image66.svg" Type="http://schemas.openxmlformats.org/officeDocument/2006/relationships/image"/><Relationship Id="rId14" Target="../media/image3.png" Type="http://schemas.openxmlformats.org/officeDocument/2006/relationships/image"/><Relationship Id="rId15" Target="../media/image67.png" Type="http://schemas.openxmlformats.org/officeDocument/2006/relationships/image"/><Relationship Id="rId16" Target="../media/image6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7.png" Type="http://schemas.openxmlformats.org/officeDocument/2006/relationships/image"/><Relationship Id="rId5" Target="../media/image58.svg" Type="http://schemas.openxmlformats.org/officeDocument/2006/relationships/image"/><Relationship Id="rId6" Target="../media/image59.png" Type="http://schemas.openxmlformats.org/officeDocument/2006/relationships/image"/><Relationship Id="rId7" Target="../media/image60.svg" Type="http://schemas.openxmlformats.org/officeDocument/2006/relationships/image"/><Relationship Id="rId8" Target="../media/image61.png" Type="http://schemas.openxmlformats.org/officeDocument/2006/relationships/image"/><Relationship Id="rId9" Target="../media/image6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9.png" Type="http://schemas.openxmlformats.org/officeDocument/2006/relationships/image"/><Relationship Id="rId5" Target="../media/image70.svg" Type="http://schemas.openxmlformats.org/officeDocument/2006/relationships/image"/><Relationship Id="rId6" Target="../media/image71.png" Type="http://schemas.openxmlformats.org/officeDocument/2006/relationships/image"/><Relationship Id="rId7" Target="../media/image3.png" Type="http://schemas.openxmlformats.org/officeDocument/2006/relationships/image"/><Relationship Id="rId8" Target="https://codeforces.com/gym/429198" TargetMode="External" Type="http://schemas.openxmlformats.org/officeDocument/2006/relationships/hyperlink"/><Relationship Id="rId9" Target="https://codeforces.com/gym/429198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Relationship Id="rId3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74.png" Type="http://schemas.openxmlformats.org/officeDocument/2006/relationships/image"/><Relationship Id="rId12" Target="../media/image75.png" Type="http://schemas.openxmlformats.org/officeDocument/2006/relationships/image"/><Relationship Id="rId13" Target="../media/image76.png" Type="http://schemas.openxmlformats.org/officeDocument/2006/relationships/image"/><Relationship Id="rId14" Target="../media/image77.png" Type="http://schemas.openxmlformats.org/officeDocument/2006/relationships/image"/><Relationship Id="rId15" Target="../media/image78.png" Type="http://schemas.openxmlformats.org/officeDocument/2006/relationships/image"/><Relationship Id="rId16" Target="../media/image79.png" Type="http://schemas.openxmlformats.org/officeDocument/2006/relationships/image"/><Relationship Id="rId17" Target="../media/image8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2.png" Type="http://schemas.openxmlformats.org/officeDocument/2006/relationships/image"/><Relationship Id="rId5" Target="../media/image7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9.png" Type="http://schemas.openxmlformats.org/officeDocument/2006/relationships/image"/><Relationship Id="rId5" Target="../media/image70.svg" Type="http://schemas.openxmlformats.org/officeDocument/2006/relationships/image"/><Relationship Id="rId6" Target="../media/image81.png" Type="http://schemas.openxmlformats.org/officeDocument/2006/relationships/image"/><Relationship Id="rId7" Target="../media/image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gif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Relationship Id="rId7" Target="../media/image45.png" Type="http://schemas.openxmlformats.org/officeDocument/2006/relationships/image"/><Relationship Id="rId8" Target="../media/image46.svg" Type="http://schemas.openxmlformats.org/officeDocument/2006/relationships/image"/><Relationship Id="rId9" Target="../media/image47.gif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2.png" Type="http://schemas.openxmlformats.org/officeDocument/2006/relationships/image"/><Relationship Id="rId5" Target="../media/image3.png" Type="http://schemas.openxmlformats.org/officeDocument/2006/relationships/image"/><Relationship Id="rId6" Target="../media/image83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4.png" Type="http://schemas.openxmlformats.org/officeDocument/2006/relationships/image"/><Relationship Id="rId5" Target="../media/image3.png" Type="http://schemas.openxmlformats.org/officeDocument/2006/relationships/image"/><Relationship Id="rId6" Target="../media/image8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6.png" Type="http://schemas.openxmlformats.org/officeDocument/2006/relationships/image"/><Relationship Id="rId5" Target="../media/image3.png" Type="http://schemas.openxmlformats.org/officeDocument/2006/relationships/image"/><Relationship Id="rId6" Target="../media/image87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9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8.png" Type="http://schemas.openxmlformats.org/officeDocument/2006/relationships/image"/><Relationship Id="rId5" Target="../media/image89.svg" Type="http://schemas.openxmlformats.org/officeDocument/2006/relationships/image"/><Relationship Id="rId6" Target="../media/image90.png" Type="http://schemas.openxmlformats.org/officeDocument/2006/relationships/image"/><Relationship Id="rId7" Target="../media/image91.svg" Type="http://schemas.openxmlformats.org/officeDocument/2006/relationships/image"/><Relationship Id="rId8" Target="../media/image92.png" Type="http://schemas.openxmlformats.org/officeDocument/2006/relationships/image"/><Relationship Id="rId9" Target="../media/image9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95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100.png" Type="http://schemas.openxmlformats.org/officeDocument/2006/relationships/image"/><Relationship Id="rId14" Target="../media/image101.svg" Type="http://schemas.openxmlformats.org/officeDocument/2006/relationships/image"/><Relationship Id="rId15" Target="../media/image102.png" Type="http://schemas.openxmlformats.org/officeDocument/2006/relationships/image"/><Relationship Id="rId16" Target="../media/image10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6.png" Type="http://schemas.openxmlformats.org/officeDocument/2006/relationships/image"/><Relationship Id="rId5" Target="../media/image97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98.png" Type="http://schemas.openxmlformats.org/officeDocument/2006/relationships/image"/><Relationship Id="rId9" Target="../media/image99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9.png" Type="http://schemas.openxmlformats.org/officeDocument/2006/relationships/image"/><Relationship Id="rId5" Target="../media/image70.svg" Type="http://schemas.openxmlformats.org/officeDocument/2006/relationships/image"/><Relationship Id="rId6" Target="../media/image104.png" Type="http://schemas.openxmlformats.org/officeDocument/2006/relationships/image"/><Relationship Id="rId7" Target="../media/image3.png" Type="http://schemas.openxmlformats.org/officeDocument/2006/relationships/image"/><Relationship Id="rId8" Target="https://codeforces.com/problemset/problem/4/A" TargetMode="External" Type="http://schemas.openxmlformats.org/officeDocument/2006/relationships/hyperlink"/><Relationship Id="rId9" Target="https://codeforces.com/problemset/problem/4/A" TargetMode="External" Type="http://schemas.openxmlformats.org/officeDocument/2006/relationships/hyperlink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100.png" Type="http://schemas.openxmlformats.org/officeDocument/2006/relationships/image"/><Relationship Id="rId14" Target="../media/image101.svg" Type="http://schemas.openxmlformats.org/officeDocument/2006/relationships/image"/><Relationship Id="rId15" Target="../media/image102.png" Type="http://schemas.openxmlformats.org/officeDocument/2006/relationships/image"/><Relationship Id="rId16" Target="../media/image10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6.png" Type="http://schemas.openxmlformats.org/officeDocument/2006/relationships/image"/><Relationship Id="rId5" Target="../media/image97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98.png" Type="http://schemas.openxmlformats.org/officeDocument/2006/relationships/image"/><Relationship Id="rId9" Target="../media/image99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05.png" Type="http://schemas.openxmlformats.org/officeDocument/2006/relationships/image"/><Relationship Id="rId6" Target="../media/image106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07.png" Type="http://schemas.openxmlformats.org/officeDocument/2006/relationships/image"/><Relationship Id="rId6" Target="../media/image108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9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0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1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100.png" Type="http://schemas.openxmlformats.org/officeDocument/2006/relationships/image"/><Relationship Id="rId14" Target="../media/image101.svg" Type="http://schemas.openxmlformats.org/officeDocument/2006/relationships/image"/><Relationship Id="rId15" Target="../media/image102.png" Type="http://schemas.openxmlformats.org/officeDocument/2006/relationships/image"/><Relationship Id="rId16" Target="../media/image10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6.png" Type="http://schemas.openxmlformats.org/officeDocument/2006/relationships/image"/><Relationship Id="rId5" Target="../media/image97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98.png" Type="http://schemas.openxmlformats.org/officeDocument/2006/relationships/image"/><Relationship Id="rId9" Target="../media/image99.sv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12.png" Type="http://schemas.openxmlformats.org/officeDocument/2006/relationships/image"/><Relationship Id="rId6" Target="../media/image113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codeforces.com/problemset/problem/1791/A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9.png" Type="http://schemas.openxmlformats.org/officeDocument/2006/relationships/image"/><Relationship Id="rId5" Target="../media/image70.svg" Type="http://schemas.openxmlformats.org/officeDocument/2006/relationships/image"/><Relationship Id="rId6" Target="../media/image3.png" Type="http://schemas.openxmlformats.org/officeDocument/2006/relationships/image"/><Relationship Id="rId7" Target="../media/image114.png" Type="http://schemas.openxmlformats.org/officeDocument/2006/relationships/image"/><Relationship Id="rId8" Target="../media/image115.png" Type="http://schemas.openxmlformats.org/officeDocument/2006/relationships/image"/><Relationship Id="rId9" Target="https://codeforces.com/problemset/problem/1791/A" TargetMode="External" Type="http://schemas.openxmlformats.org/officeDocument/2006/relationships/hyperlink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16.png" Type="http://schemas.openxmlformats.org/officeDocument/2006/relationships/image"/><Relationship Id="rId6" Target="../media/image117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9.png" Type="http://schemas.openxmlformats.org/officeDocument/2006/relationships/image"/><Relationship Id="rId5" Target="../media/image70.svg" Type="http://schemas.openxmlformats.org/officeDocument/2006/relationships/image"/><Relationship Id="rId6" Target="../media/image118.png" Type="http://schemas.openxmlformats.org/officeDocument/2006/relationships/image"/><Relationship Id="rId7" Target="../media/image3.png" Type="http://schemas.openxmlformats.org/officeDocument/2006/relationships/image"/><Relationship Id="rId8" Target="https://codeforces.com/contest/598/problem/A" TargetMode="External" Type="http://schemas.openxmlformats.org/officeDocument/2006/relationships/hyperlink"/><Relationship Id="rId9" Target="https://codeforces.com/contest/598/problem/A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9.png" Type="http://schemas.openxmlformats.org/officeDocument/2006/relationships/image"/><Relationship Id="rId5" Target="../media/image120.svg" Type="http://schemas.openxmlformats.org/officeDocument/2006/relationships/image"/><Relationship Id="rId6" Target="../media/image3.png" Type="http://schemas.openxmlformats.org/officeDocument/2006/relationships/image"/><Relationship Id="rId7" Target="../media/image121.gif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2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3.png" Type="http://schemas.openxmlformats.org/officeDocument/2006/relationships/image"/><Relationship Id="rId9" Target="../media/image21.gif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svg" Type="http://schemas.openxmlformats.org/officeDocument/2006/relationships/image"/><Relationship Id="rId12" Target="../media/image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6.jpeg" Type="http://schemas.openxmlformats.org/officeDocument/2006/relationships/image"/><Relationship Id="rId5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97587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2007846" y="3298034"/>
            <a:ext cx="5888436" cy="5551872"/>
          </a:xfrm>
          <a:custGeom>
            <a:avLst/>
            <a:gdLst/>
            <a:ahLst/>
            <a:cxnLst/>
            <a:rect r="r" b="b" t="t" l="l"/>
            <a:pathLst>
              <a:path h="5551872" w="5888436">
                <a:moveTo>
                  <a:pt x="0" y="0"/>
                </a:moveTo>
                <a:lnTo>
                  <a:pt x="5888436" y="0"/>
                </a:lnTo>
                <a:lnTo>
                  <a:pt x="5888436" y="5551872"/>
                </a:lnTo>
                <a:lnTo>
                  <a:pt x="0" y="55518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19552" y="2370634"/>
            <a:ext cx="8243397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>
                <a:solidFill>
                  <a:srgbClr val="2B4B82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INTRO TO PS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19552" y="3785561"/>
            <a:ext cx="10933697" cy="777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1"/>
              </a:lnSpc>
            </a:pPr>
            <a:r>
              <a:rPr lang="en-US" sz="4500">
                <a:solidFill>
                  <a:srgbClr val="0B016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session 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28607" y="5722536"/>
            <a:ext cx="8853878" cy="1340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15"/>
              </a:lnSpc>
            </a:pPr>
            <a:r>
              <a:rPr lang="en-US" sz="10015" spc="-420">
                <a:solidFill>
                  <a:srgbClr val="525252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ICPC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854494" y="7093772"/>
            <a:ext cx="3950901" cy="723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75"/>
              </a:lnSpc>
            </a:pPr>
            <a:r>
              <a:rPr lang="en-US" sz="5354" spc="-224">
                <a:solidFill>
                  <a:srgbClr val="1489BD"/>
                </a:solidFill>
                <a:latin typeface="Be Vietnam"/>
                <a:ea typeface="Be Vietnam"/>
                <a:cs typeface="Be Vietnam"/>
                <a:sym typeface="Be Vietnam"/>
              </a:rPr>
              <a:t>MANSOURA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966712">
            <a:off x="9226948" y="5445478"/>
            <a:ext cx="776986" cy="707764"/>
          </a:xfrm>
          <a:custGeom>
            <a:avLst/>
            <a:gdLst/>
            <a:ahLst/>
            <a:cxnLst/>
            <a:rect r="r" b="b" t="t" l="l"/>
            <a:pathLst>
              <a:path h="707764" w="776986">
                <a:moveTo>
                  <a:pt x="0" y="0"/>
                </a:moveTo>
                <a:lnTo>
                  <a:pt x="776986" y="0"/>
                </a:lnTo>
                <a:lnTo>
                  <a:pt x="776986" y="707764"/>
                </a:lnTo>
                <a:lnTo>
                  <a:pt x="0" y="7077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B9E5F8"/>
            </a:solidFill>
            <a:ln w="19050" cap="sq">
              <a:solidFill>
                <a:srgbClr val="525252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816593" cy="183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707467" y="41450"/>
            <a:ext cx="2188815" cy="1898299"/>
          </a:xfrm>
          <a:custGeom>
            <a:avLst/>
            <a:gdLst/>
            <a:ahLst/>
            <a:cxnLst/>
            <a:rect r="r" b="b" t="t" l="l"/>
            <a:pathLst>
              <a:path h="1898299" w="2188815">
                <a:moveTo>
                  <a:pt x="0" y="0"/>
                </a:moveTo>
                <a:lnTo>
                  <a:pt x="2188815" y="0"/>
                </a:lnTo>
                <a:lnTo>
                  <a:pt x="2188815" y="1898300"/>
                </a:lnTo>
                <a:lnTo>
                  <a:pt x="0" y="18983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-810814">
            <a:off x="15872731" y="735175"/>
            <a:ext cx="1980013" cy="603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6"/>
              </a:lnSpc>
            </a:pPr>
            <a:r>
              <a:rPr lang="en-US" sz="4602" spc="101">
                <a:solidFill>
                  <a:srgbClr val="525252"/>
                </a:solidFill>
                <a:latin typeface="Krabuler"/>
                <a:ea typeface="Krabuler"/>
                <a:cs typeface="Krabuler"/>
                <a:sym typeface="Krabuler"/>
              </a:rPr>
              <a:t>Level 0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19552" y="5275366"/>
            <a:ext cx="7424024" cy="662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1"/>
              </a:lnSpc>
            </a:pPr>
            <a:r>
              <a:rPr lang="en-US" sz="3900">
                <a:solidFill>
                  <a:srgbClr val="0B0162"/>
                </a:solidFill>
                <a:latin typeface="Gotham"/>
                <a:ea typeface="Gotham"/>
                <a:cs typeface="Gotham"/>
                <a:sym typeface="Gotham"/>
              </a:rPr>
              <a:t>prepared by : Kareem Elgoker</a:t>
            </a:r>
          </a:p>
        </p:txBody>
      </p:sp>
      <p:sp>
        <p:nvSpPr>
          <p:cNvPr name="AutoShape 18" id="18"/>
          <p:cNvSpPr/>
          <p:nvPr/>
        </p:nvSpPr>
        <p:spPr>
          <a:xfrm rot="-5400000">
            <a:off x="2723175" y="1552666"/>
            <a:ext cx="9525" cy="8945924"/>
          </a:xfrm>
          <a:prstGeom prst="rect">
            <a:avLst/>
          </a:prstGeom>
          <a:solidFill>
            <a:srgbClr val="0B0162"/>
          </a:solid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36169" y="711992"/>
            <a:ext cx="8966312" cy="4595633"/>
            <a:chOff x="0" y="0"/>
            <a:chExt cx="2958827" cy="15165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58827" cy="1516530"/>
            </a:xfrm>
            <a:custGeom>
              <a:avLst/>
              <a:gdLst/>
              <a:ahLst/>
              <a:cxnLst/>
              <a:rect r="r" b="b" t="t" l="l"/>
              <a:pathLst>
                <a:path h="1516530" w="2958827">
                  <a:moveTo>
                    <a:pt x="2834367" y="1516530"/>
                  </a:moveTo>
                  <a:lnTo>
                    <a:pt x="124460" y="1516530"/>
                  </a:lnTo>
                  <a:cubicBezTo>
                    <a:pt x="55880" y="1516530"/>
                    <a:pt x="0" y="1460650"/>
                    <a:pt x="0" y="139207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34367" y="0"/>
                  </a:lnTo>
                  <a:cubicBezTo>
                    <a:pt x="2902947" y="0"/>
                    <a:pt x="2958827" y="55880"/>
                    <a:pt x="2958827" y="124460"/>
                  </a:cubicBezTo>
                  <a:lnTo>
                    <a:pt x="2958827" y="1392070"/>
                  </a:lnTo>
                  <a:cubicBezTo>
                    <a:pt x="2958827" y="1460650"/>
                    <a:pt x="2902947" y="1516530"/>
                    <a:pt x="2834367" y="1516530"/>
                  </a:cubicBezTo>
                  <a:close/>
                </a:path>
              </a:pathLst>
            </a:custGeom>
            <a:solidFill>
              <a:srgbClr val="E6F8FF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0" y="976942"/>
            <a:ext cx="8707796" cy="369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489713" indent="-744857" lvl="1">
              <a:lnSpc>
                <a:spcPts val="7245"/>
              </a:lnSpc>
              <a:buFont typeface="Arial"/>
              <a:buChar char="•"/>
            </a:pPr>
            <a:r>
              <a:rPr lang="en-US" sz="6900">
                <a:solidFill>
                  <a:srgbClr val="31356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Python - Slow</a:t>
            </a:r>
          </a:p>
          <a:p>
            <a:pPr algn="l" marL="1489713" indent="-744857" lvl="1">
              <a:lnSpc>
                <a:spcPts val="7245"/>
              </a:lnSpc>
              <a:buFont typeface="Arial"/>
              <a:buChar char="•"/>
            </a:pPr>
            <a:r>
              <a:rPr lang="en-US" sz="6900">
                <a:solidFill>
                  <a:srgbClr val="31356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C - No DS</a:t>
            </a:r>
          </a:p>
          <a:p>
            <a:pPr algn="l" marL="1489713" indent="-744857" lvl="1">
              <a:lnSpc>
                <a:spcPts val="7245"/>
              </a:lnSpc>
              <a:buFont typeface="Arial"/>
              <a:buChar char="•"/>
            </a:pPr>
            <a:r>
              <a:rPr lang="en-US" sz="6900">
                <a:solidFill>
                  <a:srgbClr val="31356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C# - Structured</a:t>
            </a:r>
          </a:p>
          <a:p>
            <a:pPr algn="l" marL="1489713" indent="-744857" lvl="1">
              <a:lnSpc>
                <a:spcPts val="7245"/>
              </a:lnSpc>
              <a:buFont typeface="Arial"/>
              <a:buChar char="•"/>
            </a:pPr>
            <a:r>
              <a:rPr lang="en-US" sz="6900">
                <a:solidFill>
                  <a:srgbClr val="31356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Java - Structured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456402" y="2675131"/>
            <a:ext cx="5585589" cy="2224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67"/>
              </a:lnSpc>
            </a:pPr>
            <a:r>
              <a:rPr lang="en-US" sz="16255">
                <a:solidFill>
                  <a:srgbClr val="31356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C++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455787" y="6024458"/>
            <a:ext cx="6798637" cy="3750251"/>
            <a:chOff x="0" y="0"/>
            <a:chExt cx="9064850" cy="50003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2442200"/>
              <a:ext cx="9064850" cy="2558134"/>
            </a:xfrm>
            <a:custGeom>
              <a:avLst/>
              <a:gdLst/>
              <a:ahLst/>
              <a:cxnLst/>
              <a:rect r="r" b="b" t="t" l="l"/>
              <a:pathLst>
                <a:path h="2558134" w="9064850">
                  <a:moveTo>
                    <a:pt x="0" y="0"/>
                  </a:moveTo>
                  <a:lnTo>
                    <a:pt x="9064850" y="0"/>
                  </a:lnTo>
                  <a:lnTo>
                    <a:pt x="9064850" y="2558134"/>
                  </a:lnTo>
                  <a:lnTo>
                    <a:pt x="0" y="2558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-128558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064850" cy="2558134"/>
            </a:xfrm>
            <a:custGeom>
              <a:avLst/>
              <a:gdLst/>
              <a:ahLst/>
              <a:cxnLst/>
              <a:rect r="r" b="b" t="t" l="l"/>
              <a:pathLst>
                <a:path h="2558134" w="9064850">
                  <a:moveTo>
                    <a:pt x="0" y="0"/>
                  </a:moveTo>
                  <a:lnTo>
                    <a:pt x="9064850" y="0"/>
                  </a:lnTo>
                  <a:lnTo>
                    <a:pt x="9064850" y="2558134"/>
                  </a:lnTo>
                  <a:lnTo>
                    <a:pt x="0" y="2558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-128558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884351" y="6166096"/>
            <a:ext cx="5941508" cy="2288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97"/>
              </a:lnSpc>
              <a:spcBef>
                <a:spcPct val="0"/>
              </a:spcBef>
            </a:pPr>
            <a:r>
              <a:rPr lang="en-US" sz="11497">
                <a:solidFill>
                  <a:srgbClr val="31356E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Why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36799" y="8057743"/>
            <a:ext cx="5236614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B0162"/>
                </a:solidFill>
                <a:latin typeface="PT Sans Bold"/>
                <a:ea typeface="PT Sans Bold"/>
                <a:cs typeface="PT Sans Bold"/>
                <a:sym typeface="PT Sans Bold"/>
              </a:rPr>
              <a:t>C++</a:t>
            </a:r>
          </a:p>
        </p:txBody>
      </p:sp>
      <p:sp>
        <p:nvSpPr>
          <p:cNvPr name="Freeform 15" id="15"/>
          <p:cNvSpPr/>
          <p:nvPr/>
        </p:nvSpPr>
        <p:spPr>
          <a:xfrm flipH="true" flipV="false" rot="0">
            <a:off x="6214797" y="7281144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4597439" y="0"/>
                </a:moveTo>
                <a:lnTo>
                  <a:pt x="0" y="0"/>
                </a:lnTo>
                <a:lnTo>
                  <a:pt x="0" y="2842053"/>
                </a:lnTo>
                <a:lnTo>
                  <a:pt x="4597439" y="2842053"/>
                </a:lnTo>
                <a:lnTo>
                  <a:pt x="4597439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1057412">
            <a:off x="8295666" y="3693718"/>
            <a:ext cx="1696668" cy="2613914"/>
          </a:xfrm>
          <a:custGeom>
            <a:avLst/>
            <a:gdLst/>
            <a:ahLst/>
            <a:cxnLst/>
            <a:rect r="r" b="b" t="t" l="l"/>
            <a:pathLst>
              <a:path h="2613914" w="1696668">
                <a:moveTo>
                  <a:pt x="0" y="0"/>
                </a:moveTo>
                <a:lnTo>
                  <a:pt x="1696668" y="0"/>
                </a:lnTo>
                <a:lnTo>
                  <a:pt x="1696668" y="2613913"/>
                </a:lnTo>
                <a:lnTo>
                  <a:pt x="0" y="26139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76901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TextBox 6" id="6"/>
          <p:cNvSpPr txBox="true"/>
          <p:nvPr/>
        </p:nvSpPr>
        <p:spPr>
          <a:xfrm rot="-224683">
            <a:off x="2879536" y="3463580"/>
            <a:ext cx="7040889" cy="1745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4262"/>
              </a:lnSpc>
              <a:spcBef>
                <a:spcPct val="0"/>
              </a:spcBef>
            </a:pPr>
            <a:r>
              <a:rPr lang="en-US" sz="10187">
                <a:solidFill>
                  <a:srgbClr val="342E64"/>
                </a:solidFill>
                <a:latin typeface="Gagalin"/>
                <a:ea typeface="Gagalin"/>
                <a:cs typeface="Gagalin"/>
                <a:sym typeface="Gagalin"/>
              </a:rPr>
              <a:t>coding time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966712">
            <a:off x="1992382" y="3574927"/>
            <a:ext cx="1156093" cy="1053095"/>
          </a:xfrm>
          <a:custGeom>
            <a:avLst/>
            <a:gdLst/>
            <a:ahLst/>
            <a:cxnLst/>
            <a:rect r="r" b="b" t="t" l="l"/>
            <a:pathLst>
              <a:path h="1053095" w="1156093">
                <a:moveTo>
                  <a:pt x="0" y="0"/>
                </a:moveTo>
                <a:lnTo>
                  <a:pt x="1156093" y="0"/>
                </a:lnTo>
                <a:lnTo>
                  <a:pt x="1156093" y="1053095"/>
                </a:lnTo>
                <a:lnTo>
                  <a:pt x="0" y="10530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-224683">
            <a:off x="5352541" y="4920889"/>
            <a:ext cx="704088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342E64"/>
                </a:solidFill>
                <a:latin typeface="Gagalin"/>
                <a:ea typeface="Gagalin"/>
                <a:cs typeface="Gagalin"/>
                <a:sym typeface="Gagalin"/>
              </a:rPr>
              <a:t>C++ Structure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7361042" y="0"/>
            <a:ext cx="38157015" cy="10570150"/>
            <a:chOff x="0" y="0"/>
            <a:chExt cx="3381995" cy="9368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81995" cy="936871"/>
            </a:xfrm>
            <a:custGeom>
              <a:avLst/>
              <a:gdLst/>
              <a:ahLst/>
              <a:cxnLst/>
              <a:rect r="r" b="b" t="t" l="l"/>
              <a:pathLst>
                <a:path h="936871" w="3381995">
                  <a:moveTo>
                    <a:pt x="3257535" y="936871"/>
                  </a:moveTo>
                  <a:lnTo>
                    <a:pt x="124460" y="936871"/>
                  </a:lnTo>
                  <a:cubicBezTo>
                    <a:pt x="55880" y="936871"/>
                    <a:pt x="0" y="880991"/>
                    <a:pt x="0" y="81241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57535" y="0"/>
                  </a:lnTo>
                  <a:cubicBezTo>
                    <a:pt x="3326115" y="0"/>
                    <a:pt x="3381995" y="55880"/>
                    <a:pt x="3381995" y="124460"/>
                  </a:cubicBezTo>
                  <a:lnTo>
                    <a:pt x="3381995" y="812411"/>
                  </a:lnTo>
                  <a:cubicBezTo>
                    <a:pt x="3381995" y="880991"/>
                    <a:pt x="3326115" y="936871"/>
                    <a:pt x="3257535" y="936871"/>
                  </a:cubicBezTo>
                  <a:close/>
                </a:path>
              </a:pathLst>
            </a:custGeom>
            <a:solidFill>
              <a:srgbClr val="C0D1F1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655109" y="1313552"/>
            <a:ext cx="11715540" cy="1473002"/>
            <a:chOff x="0" y="0"/>
            <a:chExt cx="15620720" cy="19640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06868" cy="1964003"/>
            </a:xfrm>
            <a:custGeom>
              <a:avLst/>
              <a:gdLst/>
              <a:ahLst/>
              <a:cxnLst/>
              <a:rect r="r" b="b" t="t" l="l"/>
              <a:pathLst>
                <a:path h="1964003" w="1906868">
                  <a:moveTo>
                    <a:pt x="0" y="0"/>
                  </a:moveTo>
                  <a:lnTo>
                    <a:pt x="1906868" y="0"/>
                  </a:lnTo>
                  <a:lnTo>
                    <a:pt x="1906868" y="1964003"/>
                  </a:lnTo>
                  <a:lnTo>
                    <a:pt x="0" y="1964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2772034" y="228135"/>
              <a:ext cx="12848686" cy="12600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123"/>
                </a:lnSpc>
              </a:pPr>
              <a:r>
                <a:rPr lang="en-US" sz="5088">
                  <a:solidFill>
                    <a:srgbClr val="342E64"/>
                  </a:solidFill>
                  <a:latin typeface="Agrandir"/>
                  <a:ea typeface="Agrandir"/>
                  <a:cs typeface="Agrandir"/>
                  <a:sym typeface="Agrandir"/>
                </a:rPr>
                <a:t>Data Types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595865" y="618987"/>
              <a:ext cx="715138" cy="6022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24"/>
                </a:lnSpc>
              </a:pPr>
              <a:r>
                <a:rPr lang="en-US" sz="2374">
                  <a:solidFill>
                    <a:srgbClr val="B9E5F8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1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734135" y="3608534"/>
            <a:ext cx="9636514" cy="1006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3"/>
              </a:lnSpc>
            </a:pPr>
            <a:r>
              <a:rPr lang="en-US" sz="5088">
                <a:solidFill>
                  <a:srgbClr val="342E64"/>
                </a:solidFill>
                <a:latin typeface="Agrandir"/>
                <a:ea typeface="Agrandir"/>
                <a:cs typeface="Agrandir"/>
                <a:sym typeface="Agrandir"/>
              </a:rPr>
              <a:t>IO Operations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8655109" y="3499345"/>
            <a:ext cx="1430151" cy="1473002"/>
          </a:xfrm>
          <a:custGeom>
            <a:avLst/>
            <a:gdLst/>
            <a:ahLst/>
            <a:cxnLst/>
            <a:rect r="r" b="b" t="t" l="l"/>
            <a:pathLst>
              <a:path h="1473002" w="1430151">
                <a:moveTo>
                  <a:pt x="0" y="0"/>
                </a:moveTo>
                <a:lnTo>
                  <a:pt x="1430151" y="0"/>
                </a:lnTo>
                <a:lnTo>
                  <a:pt x="1430151" y="1473002"/>
                </a:lnTo>
                <a:lnTo>
                  <a:pt x="0" y="14730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734135" y="5794327"/>
            <a:ext cx="9636514" cy="1006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3"/>
              </a:lnSpc>
            </a:pPr>
            <a:r>
              <a:rPr lang="en-US" sz="5088">
                <a:solidFill>
                  <a:srgbClr val="342E64"/>
                </a:solidFill>
                <a:latin typeface="Agrandir"/>
                <a:ea typeface="Agrandir"/>
                <a:cs typeface="Agrandir"/>
                <a:sym typeface="Agrandir"/>
              </a:rPr>
              <a:t>Arithmetic OP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8655109" y="5685138"/>
            <a:ext cx="1430151" cy="1473002"/>
          </a:xfrm>
          <a:custGeom>
            <a:avLst/>
            <a:gdLst/>
            <a:ahLst/>
            <a:cxnLst/>
            <a:rect r="r" b="b" t="t" l="l"/>
            <a:pathLst>
              <a:path h="1473002" w="1430151">
                <a:moveTo>
                  <a:pt x="0" y="0"/>
                </a:moveTo>
                <a:lnTo>
                  <a:pt x="1430151" y="0"/>
                </a:lnTo>
                <a:lnTo>
                  <a:pt x="1430151" y="1473002"/>
                </a:lnTo>
                <a:lnTo>
                  <a:pt x="0" y="14730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734135" y="7980119"/>
            <a:ext cx="9636514" cy="1006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3"/>
              </a:lnSpc>
            </a:pPr>
            <a:r>
              <a:rPr lang="en-US" sz="5088">
                <a:solidFill>
                  <a:srgbClr val="342E64"/>
                </a:solidFill>
                <a:latin typeface="Agrandir"/>
                <a:ea typeface="Agrandir"/>
                <a:cs typeface="Agrandir"/>
                <a:sym typeface="Agrandir"/>
              </a:rPr>
              <a:t>Logical OP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8655109" y="7870930"/>
            <a:ext cx="1430151" cy="1473002"/>
          </a:xfrm>
          <a:custGeom>
            <a:avLst/>
            <a:gdLst/>
            <a:ahLst/>
            <a:cxnLst/>
            <a:rect r="r" b="b" t="t" l="l"/>
            <a:pathLst>
              <a:path h="1473002" w="1430151">
                <a:moveTo>
                  <a:pt x="0" y="0"/>
                </a:moveTo>
                <a:lnTo>
                  <a:pt x="1430151" y="0"/>
                </a:lnTo>
                <a:lnTo>
                  <a:pt x="1430151" y="1473003"/>
                </a:lnTo>
                <a:lnTo>
                  <a:pt x="0" y="14730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-3251018" y="-949451"/>
            <a:ext cx="8801711" cy="8229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7038706" cy="7256398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9102008" y="3932628"/>
            <a:ext cx="536353" cy="482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4"/>
              </a:lnSpc>
            </a:pPr>
            <a:r>
              <a:rPr lang="en-US" sz="2374">
                <a:solidFill>
                  <a:srgbClr val="B9E5F8"/>
                </a:solidFill>
                <a:latin typeface="Agrandir Bold"/>
                <a:ea typeface="Agrandir Bold"/>
                <a:cs typeface="Agrandir Bold"/>
                <a:sym typeface="Agrandir Bold"/>
              </a:rPr>
              <a:t>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144000" y="6118421"/>
            <a:ext cx="536353" cy="482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4"/>
              </a:lnSpc>
            </a:pPr>
            <a:r>
              <a:rPr lang="en-US" sz="2374">
                <a:solidFill>
                  <a:srgbClr val="B9E5F8"/>
                </a:solidFill>
                <a:latin typeface="Agrandir Bold"/>
                <a:ea typeface="Agrandir Bold"/>
                <a:cs typeface="Agrandir Bold"/>
                <a:sym typeface="Agrandir Bold"/>
              </a:rPr>
              <a:t>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144000" y="8304214"/>
            <a:ext cx="536353" cy="482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4"/>
              </a:lnSpc>
            </a:pPr>
            <a:r>
              <a:rPr lang="en-US" sz="2374">
                <a:solidFill>
                  <a:srgbClr val="B9E5F8"/>
                </a:solidFill>
                <a:latin typeface="Agrandir Bold"/>
                <a:ea typeface="Agrandir Bold"/>
                <a:cs typeface="Agrandir Bold"/>
                <a:sym typeface="Agrandir Bold"/>
              </a:rPr>
              <a:t>4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97587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2804010" y="3798744"/>
            <a:ext cx="2494461" cy="28575"/>
          </a:xfrm>
          <a:prstGeom prst="line">
            <a:avLst/>
          </a:prstGeom>
          <a:ln cap="flat" w="28575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6199183" y="3798744"/>
            <a:ext cx="2494461" cy="28575"/>
          </a:xfrm>
          <a:prstGeom prst="line">
            <a:avLst/>
          </a:prstGeom>
          <a:ln cap="flat" w="28575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9594356" y="3798744"/>
            <a:ext cx="2494461" cy="28575"/>
          </a:xfrm>
          <a:prstGeom prst="line">
            <a:avLst/>
          </a:prstGeom>
          <a:ln cap="flat" w="28575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2989529" y="3798744"/>
            <a:ext cx="2494461" cy="28575"/>
          </a:xfrm>
          <a:prstGeom prst="line">
            <a:avLst/>
          </a:prstGeom>
          <a:ln cap="flat" w="28575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903298" y="3371020"/>
            <a:ext cx="900712" cy="884024"/>
            <a:chOff x="0" y="0"/>
            <a:chExt cx="825825" cy="81052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25825" cy="810524"/>
            </a:xfrm>
            <a:custGeom>
              <a:avLst/>
              <a:gdLst/>
              <a:ahLst/>
              <a:cxnLst/>
              <a:rect r="r" b="b" t="t" l="l"/>
              <a:pathLst>
                <a:path h="810524" w="825825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76200"/>
              <a:ext cx="825825" cy="8867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 u="none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1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298471" y="3371020"/>
            <a:ext cx="900712" cy="884024"/>
            <a:chOff x="0" y="0"/>
            <a:chExt cx="825825" cy="81052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25825" cy="810524"/>
            </a:xfrm>
            <a:custGeom>
              <a:avLst/>
              <a:gdLst/>
              <a:ahLst/>
              <a:cxnLst/>
              <a:rect r="r" b="b" t="t" l="l"/>
              <a:pathLst>
                <a:path h="810524" w="825825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76200"/>
              <a:ext cx="825825" cy="8867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2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693644" y="3371020"/>
            <a:ext cx="900712" cy="884024"/>
            <a:chOff x="0" y="0"/>
            <a:chExt cx="825825" cy="81052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25825" cy="810524"/>
            </a:xfrm>
            <a:custGeom>
              <a:avLst/>
              <a:gdLst/>
              <a:ahLst/>
              <a:cxnLst/>
              <a:rect r="r" b="b" t="t" l="l"/>
              <a:pathLst>
                <a:path h="810524" w="825825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76200"/>
              <a:ext cx="825825" cy="8867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3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088817" y="3371020"/>
            <a:ext cx="900712" cy="884024"/>
            <a:chOff x="0" y="0"/>
            <a:chExt cx="825825" cy="81052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25825" cy="810524"/>
            </a:xfrm>
            <a:custGeom>
              <a:avLst/>
              <a:gdLst/>
              <a:ahLst/>
              <a:cxnLst/>
              <a:rect r="r" b="b" t="t" l="l"/>
              <a:pathLst>
                <a:path h="810524" w="825825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76200"/>
              <a:ext cx="825825" cy="8867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4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5483990" y="3371020"/>
            <a:ext cx="900712" cy="884024"/>
            <a:chOff x="0" y="0"/>
            <a:chExt cx="825825" cy="81052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25825" cy="810524"/>
            </a:xfrm>
            <a:custGeom>
              <a:avLst/>
              <a:gdLst/>
              <a:ahLst/>
              <a:cxnLst/>
              <a:rect r="r" b="b" t="t" l="l"/>
              <a:pathLst>
                <a:path h="810524" w="825825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76200"/>
              <a:ext cx="825825" cy="8867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5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1533791" y="8747259"/>
            <a:ext cx="2010764" cy="692065"/>
          </a:xfrm>
          <a:custGeom>
            <a:avLst/>
            <a:gdLst/>
            <a:ahLst/>
            <a:cxnLst/>
            <a:rect r="r" b="b" t="t" l="l"/>
            <a:pathLst>
              <a:path h="692065" w="2010764">
                <a:moveTo>
                  <a:pt x="0" y="0"/>
                </a:moveTo>
                <a:lnTo>
                  <a:pt x="2010764" y="0"/>
                </a:lnTo>
                <a:lnTo>
                  <a:pt x="2010764" y="692066"/>
                </a:lnTo>
                <a:lnTo>
                  <a:pt x="0" y="6920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2003640" y="7294462"/>
            <a:ext cx="1071065" cy="1210243"/>
          </a:xfrm>
          <a:custGeom>
            <a:avLst/>
            <a:gdLst/>
            <a:ahLst/>
            <a:cxnLst/>
            <a:rect r="r" b="b" t="t" l="l"/>
            <a:pathLst>
              <a:path h="1210243" w="1071065">
                <a:moveTo>
                  <a:pt x="0" y="0"/>
                </a:moveTo>
                <a:lnTo>
                  <a:pt x="1071066" y="0"/>
                </a:lnTo>
                <a:lnTo>
                  <a:pt x="1071066" y="1210243"/>
                </a:lnTo>
                <a:lnTo>
                  <a:pt x="0" y="12102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076325" y="1114425"/>
            <a:ext cx="16135350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6399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Data Types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4547992" y="4410627"/>
            <a:ext cx="2401669" cy="2809275"/>
            <a:chOff x="0" y="0"/>
            <a:chExt cx="3202226" cy="3745701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-57150"/>
              <a:ext cx="3202226" cy="6162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19"/>
                </a:lnSpc>
              </a:pPr>
              <a:r>
                <a:rPr lang="en-US" sz="2799" spc="279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CHAR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1797267"/>
              <a:ext cx="3202226" cy="19484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2B4B8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-128 - 127 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2B4B8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0 - 255</a:t>
              </a:r>
            </a:p>
            <a:p>
              <a:pPr algn="ctr">
                <a:lnSpc>
                  <a:spcPts val="2940"/>
                </a:lnSpc>
              </a:pPr>
            </a:p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2B4B8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‘\n’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925271"/>
              <a:ext cx="3202226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1 Byte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123950" y="4410627"/>
            <a:ext cx="2459408" cy="2075671"/>
            <a:chOff x="0" y="0"/>
            <a:chExt cx="3279211" cy="2767562"/>
          </a:xfrm>
        </p:grpSpPr>
        <p:sp>
          <p:nvSpPr>
            <p:cNvPr name="TextBox 33" id="33"/>
            <p:cNvSpPr txBox="true"/>
            <p:nvPr/>
          </p:nvSpPr>
          <p:spPr>
            <a:xfrm rot="0">
              <a:off x="0" y="-57150"/>
              <a:ext cx="3279211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spc="279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BOOL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0" y="1805092"/>
              <a:ext cx="3279211" cy="9624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2B4B8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true - false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2B4B8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0 - 1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0" y="919681"/>
              <a:ext cx="3279211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1 Byte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7914296" y="4416496"/>
            <a:ext cx="2459408" cy="2538266"/>
            <a:chOff x="0" y="0"/>
            <a:chExt cx="3279211" cy="3384354"/>
          </a:xfrm>
        </p:grpSpPr>
        <p:sp>
          <p:nvSpPr>
            <p:cNvPr name="TextBox 37" id="37"/>
            <p:cNvSpPr txBox="true"/>
            <p:nvPr/>
          </p:nvSpPr>
          <p:spPr>
            <a:xfrm rot="0">
              <a:off x="0" y="-57150"/>
              <a:ext cx="3279211" cy="6162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19"/>
                </a:lnSpc>
              </a:pPr>
              <a:r>
                <a:rPr lang="en-US" sz="2799" spc="279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INT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0" y="2914867"/>
              <a:ext cx="3279211" cy="4694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0" y="925271"/>
              <a:ext cx="3279211" cy="1642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2B4B8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short int (2)</a:t>
              </a:r>
            </a:p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2B4B8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int == long (4)</a:t>
              </a:r>
            </a:p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2B4B8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long long (8)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1198856" y="4416496"/>
            <a:ext cx="2680634" cy="2538266"/>
            <a:chOff x="0" y="0"/>
            <a:chExt cx="3574179" cy="3384354"/>
          </a:xfrm>
        </p:grpSpPr>
        <p:sp>
          <p:nvSpPr>
            <p:cNvPr name="TextBox 41" id="41"/>
            <p:cNvSpPr txBox="true"/>
            <p:nvPr/>
          </p:nvSpPr>
          <p:spPr>
            <a:xfrm rot="0">
              <a:off x="0" y="-57150"/>
              <a:ext cx="3574179" cy="6162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19"/>
                </a:lnSpc>
              </a:pPr>
              <a:r>
                <a:rPr lang="en-US" sz="2799" spc="279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FLOAT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0" y="2914867"/>
              <a:ext cx="3574179" cy="4694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2B4B8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Dangerous </a:t>
              </a: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0" y="925271"/>
              <a:ext cx="3574179" cy="1642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2B4B8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float </a:t>
              </a:r>
              <a:r>
                <a:rPr lang="en-US" sz="2400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(4)</a:t>
              </a:r>
            </a:p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2B4B8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double </a:t>
              </a:r>
              <a:r>
                <a:rPr lang="en-US" sz="2400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(8)</a:t>
              </a:r>
            </a:p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2B4B8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long double </a:t>
              </a:r>
              <a:r>
                <a:rPr lang="en-US" sz="2400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(16)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4521558" y="4410627"/>
            <a:ext cx="2825576" cy="1087812"/>
            <a:chOff x="0" y="0"/>
            <a:chExt cx="3767435" cy="1450416"/>
          </a:xfrm>
        </p:grpSpPr>
        <p:sp>
          <p:nvSpPr>
            <p:cNvPr name="TextBox 45" id="45"/>
            <p:cNvSpPr txBox="true"/>
            <p:nvPr/>
          </p:nvSpPr>
          <p:spPr>
            <a:xfrm rot="0">
              <a:off x="0" y="-57150"/>
              <a:ext cx="3767435" cy="6162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19"/>
                </a:lnSpc>
              </a:pPr>
              <a:r>
                <a:rPr lang="en-US" sz="2799" spc="279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STRING</a:t>
              </a: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0" y="925271"/>
              <a:ext cx="3767435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0 - oo 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5497" y="183595"/>
            <a:ext cx="14917006" cy="9919809"/>
          </a:xfrm>
          <a:custGeom>
            <a:avLst/>
            <a:gdLst/>
            <a:ahLst/>
            <a:cxnLst/>
            <a:rect r="r" b="b" t="t" l="l"/>
            <a:pathLst>
              <a:path h="9919809" w="14917006">
                <a:moveTo>
                  <a:pt x="0" y="0"/>
                </a:moveTo>
                <a:lnTo>
                  <a:pt x="14917006" y="0"/>
                </a:lnTo>
                <a:lnTo>
                  <a:pt x="14917006" y="9919810"/>
                </a:lnTo>
                <a:lnTo>
                  <a:pt x="0" y="99198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1644347" y="610875"/>
            <a:ext cx="9638693" cy="2869105"/>
            <a:chOff x="0" y="0"/>
            <a:chExt cx="4692076" cy="13966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92076" cy="1396669"/>
            </a:xfrm>
            <a:custGeom>
              <a:avLst/>
              <a:gdLst/>
              <a:ahLst/>
              <a:cxnLst/>
              <a:rect r="r" b="b" t="t" l="l"/>
              <a:pathLst>
                <a:path h="1396669" w="4692076">
                  <a:moveTo>
                    <a:pt x="4567616" y="1396669"/>
                  </a:moveTo>
                  <a:lnTo>
                    <a:pt x="124460" y="1396669"/>
                  </a:lnTo>
                  <a:cubicBezTo>
                    <a:pt x="55880" y="1396669"/>
                    <a:pt x="0" y="1340789"/>
                    <a:pt x="0" y="127220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567616" y="0"/>
                  </a:lnTo>
                  <a:cubicBezTo>
                    <a:pt x="4636196" y="0"/>
                    <a:pt x="4692076" y="55880"/>
                    <a:pt x="4692076" y="124460"/>
                  </a:cubicBezTo>
                  <a:lnTo>
                    <a:pt x="4692076" y="1272209"/>
                  </a:lnTo>
                  <a:cubicBezTo>
                    <a:pt x="4692076" y="1340789"/>
                    <a:pt x="4636196" y="1396669"/>
                    <a:pt x="4567616" y="1396669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1664040" y="858717"/>
            <a:ext cx="2034948" cy="2034948"/>
          </a:xfrm>
          <a:custGeom>
            <a:avLst/>
            <a:gdLst/>
            <a:ahLst/>
            <a:cxnLst/>
            <a:rect r="r" b="b" t="t" l="l"/>
            <a:pathLst>
              <a:path h="2034948" w="2034948">
                <a:moveTo>
                  <a:pt x="0" y="0"/>
                </a:moveTo>
                <a:lnTo>
                  <a:pt x="2034948" y="0"/>
                </a:lnTo>
                <a:lnTo>
                  <a:pt x="2034948" y="2034948"/>
                </a:lnTo>
                <a:lnTo>
                  <a:pt x="0" y="2034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44347" y="3879554"/>
            <a:ext cx="14999307" cy="5378746"/>
            <a:chOff x="0" y="0"/>
            <a:chExt cx="5543419" cy="198786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543419" cy="1987868"/>
            </a:xfrm>
            <a:custGeom>
              <a:avLst/>
              <a:gdLst/>
              <a:ahLst/>
              <a:cxnLst/>
              <a:rect r="r" b="b" t="t" l="l"/>
              <a:pathLst>
                <a:path h="1987868" w="5543419">
                  <a:moveTo>
                    <a:pt x="5418959" y="1987868"/>
                  </a:moveTo>
                  <a:lnTo>
                    <a:pt x="124460" y="1987868"/>
                  </a:lnTo>
                  <a:cubicBezTo>
                    <a:pt x="55880" y="1987868"/>
                    <a:pt x="0" y="1931988"/>
                    <a:pt x="0" y="186340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18959" y="0"/>
                  </a:lnTo>
                  <a:cubicBezTo>
                    <a:pt x="5487539" y="0"/>
                    <a:pt x="5543419" y="55880"/>
                    <a:pt x="5543419" y="124460"/>
                  </a:cubicBezTo>
                  <a:lnTo>
                    <a:pt x="5543419" y="1863408"/>
                  </a:lnTo>
                  <a:cubicBezTo>
                    <a:pt x="5543419" y="1931988"/>
                    <a:pt x="5487539" y="1987868"/>
                    <a:pt x="5418959" y="1987868"/>
                  </a:cubicBezTo>
                  <a:close/>
                </a:path>
              </a:pathLst>
            </a:custGeom>
            <a:solidFill>
              <a:srgbClr val="B0C4CD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6597" t="-134696" r="-188411" b="-152439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227390" y="6277380"/>
            <a:ext cx="2034948" cy="2034948"/>
          </a:xfrm>
          <a:custGeom>
            <a:avLst/>
            <a:gdLst/>
            <a:ahLst/>
            <a:cxnLst/>
            <a:rect r="r" b="b" t="t" l="l"/>
            <a:pathLst>
              <a:path h="2034948" w="2034948">
                <a:moveTo>
                  <a:pt x="0" y="0"/>
                </a:moveTo>
                <a:lnTo>
                  <a:pt x="2034948" y="0"/>
                </a:lnTo>
                <a:lnTo>
                  <a:pt x="2034948" y="2034948"/>
                </a:lnTo>
                <a:lnTo>
                  <a:pt x="0" y="2034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423809" y="6722916"/>
            <a:ext cx="1731977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cin.tie(NULL);</a:t>
            </a:r>
          </a:p>
          <a:p>
            <a:pPr algn="l">
              <a:lnSpc>
                <a:spcPts val="2040"/>
              </a:lnSpc>
            </a:pPr>
          </a:p>
          <a:p>
            <a:pPr algn="l">
              <a:lnSpc>
                <a:spcPts val="2040"/>
              </a:lnSpc>
            </a:pPr>
            <a:r>
              <a:rPr lang="en-US" sz="17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cout.tie(NULL);</a:t>
            </a:r>
          </a:p>
          <a:p>
            <a:pPr algn="l">
              <a:lnSpc>
                <a:spcPts val="2040"/>
              </a:lnSpc>
            </a:pPr>
          </a:p>
        </p:txBody>
      </p:sp>
      <p:sp>
        <p:nvSpPr>
          <p:cNvPr name="AutoShape 13" id="13"/>
          <p:cNvSpPr/>
          <p:nvPr/>
        </p:nvSpPr>
        <p:spPr>
          <a:xfrm rot="0">
            <a:off x="2562238" y="4808866"/>
            <a:ext cx="13163525" cy="0"/>
          </a:xfrm>
          <a:prstGeom prst="line">
            <a:avLst/>
          </a:prstGeom>
          <a:ln cap="flat" w="19050">
            <a:solidFill>
              <a:srgbClr val="1A1A1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4075242" y="1342791"/>
            <a:ext cx="2034948" cy="2034948"/>
          </a:xfrm>
          <a:custGeom>
            <a:avLst/>
            <a:gdLst/>
            <a:ahLst/>
            <a:cxnLst/>
            <a:rect r="r" b="b" t="t" l="l"/>
            <a:pathLst>
              <a:path h="2034948" w="2034948">
                <a:moveTo>
                  <a:pt x="0" y="0"/>
                </a:moveTo>
                <a:lnTo>
                  <a:pt x="2034949" y="0"/>
                </a:lnTo>
                <a:lnTo>
                  <a:pt x="2034949" y="2034948"/>
                </a:lnTo>
                <a:lnTo>
                  <a:pt x="0" y="2034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77384" y="5936233"/>
            <a:ext cx="733926" cy="1265389"/>
          </a:xfrm>
          <a:custGeom>
            <a:avLst/>
            <a:gdLst/>
            <a:ahLst/>
            <a:cxnLst/>
            <a:rect r="r" b="b" t="t" l="l"/>
            <a:pathLst>
              <a:path h="1265389" w="733926">
                <a:moveTo>
                  <a:pt x="0" y="0"/>
                </a:moveTo>
                <a:lnTo>
                  <a:pt x="733926" y="0"/>
                </a:lnTo>
                <a:lnTo>
                  <a:pt x="733926" y="1265389"/>
                </a:lnTo>
                <a:lnTo>
                  <a:pt x="0" y="12653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333170" y="849192"/>
            <a:ext cx="8378369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 spc="349">
                <a:solidFill>
                  <a:srgbClr val="2E2E2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INPUT &amp; OUTPUT</a:t>
            </a:r>
          </a:p>
          <a:p>
            <a:pPr algn="ctr">
              <a:lnSpc>
                <a:spcPts val="8399"/>
              </a:lnSpc>
            </a:pPr>
            <a:r>
              <a:rPr lang="en-US" sz="6999" spc="349">
                <a:solidFill>
                  <a:srgbClr val="2E2E2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 C++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582648" y="5654125"/>
            <a:ext cx="9081391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cin &gt;&gt; var;</a:t>
            </a:r>
          </a:p>
          <a:p>
            <a:pPr algn="l" marL="0" indent="0" lvl="0">
              <a:lnSpc>
                <a:spcPts val="3359"/>
              </a:lnSpc>
            </a:pPr>
            <a:r>
              <a:rPr lang="en-US" sz="24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cin &gt;&gt; var1 &gt;&gt; var2;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014439" y="1714266"/>
            <a:ext cx="1460287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HELLO ICPC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582648" y="5191125"/>
            <a:ext cx="8596653" cy="379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INPUT :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425642" y="2198340"/>
            <a:ext cx="1460287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HELLO ICPC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562238" y="6572421"/>
            <a:ext cx="8596653" cy="379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OUTPUT :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562238" y="7199166"/>
            <a:ext cx="9081391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cout &lt;&lt; var;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endl???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<![CDATA[cout << fixed << setprecision(x) << var;]]></a:t>
            </a:r>
          </a:p>
          <a:p>
            <a:pPr algn="l" marL="0" indent="0" lvl="0">
              <a:lnSpc>
                <a:spcPts val="3359"/>
              </a:lnSpc>
            </a:pPr>
            <a:r>
              <a:rPr lang="en-US" sz="24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Don’t Forget (#include &lt;iomanip&gt;)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562238" y="4276725"/>
            <a:ext cx="5409235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D0D0D"/>
                </a:solidFill>
                <a:latin typeface="Telegraf Bold"/>
                <a:ea typeface="Telegraf Bold"/>
                <a:cs typeface="Telegraf Bold"/>
                <a:sym typeface="Telegraf Bold"/>
              </a:rPr>
              <a:t>ios_base::sync_with_stdio(false);</a:t>
            </a:r>
          </a:p>
          <a:p>
            <a:pPr algn="l">
              <a:lnSpc>
                <a:spcPts val="2400"/>
              </a:lnSpc>
            </a:pPr>
          </a:p>
        </p:txBody>
      </p:sp>
    </p:spTree>
  </p:cSld>
  <p:clrMapOvr>
    <a:masterClrMapping/>
  </p:clrMapOvr>
  <p:transition spd="fast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76901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TextBox 6" id="6"/>
          <p:cNvSpPr txBox="true"/>
          <p:nvPr/>
        </p:nvSpPr>
        <p:spPr>
          <a:xfrm rot="-224683">
            <a:off x="2879536" y="3463580"/>
            <a:ext cx="7040889" cy="1745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4262"/>
              </a:lnSpc>
              <a:spcBef>
                <a:spcPct val="0"/>
              </a:spcBef>
            </a:pPr>
            <a:r>
              <a:rPr lang="en-US" sz="10187">
                <a:solidFill>
                  <a:srgbClr val="342E64"/>
                </a:solidFill>
                <a:latin typeface="Gagalin"/>
                <a:ea typeface="Gagalin"/>
                <a:cs typeface="Gagalin"/>
                <a:sym typeface="Gagalin"/>
              </a:rPr>
              <a:t>coding time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966712">
            <a:off x="1992382" y="3574927"/>
            <a:ext cx="1156093" cy="1053095"/>
          </a:xfrm>
          <a:custGeom>
            <a:avLst/>
            <a:gdLst/>
            <a:ahLst/>
            <a:cxnLst/>
            <a:rect r="r" b="b" t="t" l="l"/>
            <a:pathLst>
              <a:path h="1053095" w="1156093">
                <a:moveTo>
                  <a:pt x="0" y="0"/>
                </a:moveTo>
                <a:lnTo>
                  <a:pt x="1156093" y="0"/>
                </a:lnTo>
                <a:lnTo>
                  <a:pt x="1156093" y="1053095"/>
                </a:lnTo>
                <a:lnTo>
                  <a:pt x="0" y="10530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97587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3604864"/>
            <a:ext cx="7025086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>
                <a:solidFill>
                  <a:srgbClr val="2B4B82"/>
                </a:solidFill>
                <a:latin typeface="DM Sans Bold"/>
                <a:ea typeface="DM Sans Bold"/>
                <a:cs typeface="DM Sans Bold"/>
                <a:sym typeface="DM Sans Bold"/>
              </a:rPr>
              <a:t>OPERATORS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394508"/>
            <a:ext cx="7025086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499" spc="149">
                <a:solidFill>
                  <a:srgbClr val="0B0162"/>
                </a:solidFill>
                <a:latin typeface="DM Sans"/>
                <a:ea typeface="DM Sans"/>
                <a:cs typeface="DM Sans"/>
                <a:sym typeface="DM Sans"/>
              </a:rPr>
              <a:t>Operators are used to perform operations on variables and values.</a:t>
            </a:r>
          </a:p>
          <a:p>
            <a:pPr algn="l" marL="0" indent="0" lvl="0">
              <a:lnSpc>
                <a:spcPts val="3374"/>
              </a:lnSpc>
              <a:spcBef>
                <a:spcPct val="0"/>
              </a:spcBef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9401120" y="1028700"/>
            <a:ext cx="6998061" cy="2561528"/>
            <a:chOff x="0" y="0"/>
            <a:chExt cx="2342659" cy="8574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42659" cy="857492"/>
            </a:xfrm>
            <a:custGeom>
              <a:avLst/>
              <a:gdLst/>
              <a:ahLst/>
              <a:cxnLst/>
              <a:rect r="r" b="b" t="t" l="l"/>
              <a:pathLst>
                <a:path h="857492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9917304" y="1882740"/>
            <a:ext cx="1578952" cy="1034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31356E"/>
                </a:solidFill>
                <a:latin typeface="DM Sans"/>
                <a:ea typeface="DM Sans"/>
                <a:cs typeface="DM Sans"/>
                <a:sym typeface="DM Sans"/>
              </a:rPr>
              <a:t>01.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401120" y="3720787"/>
            <a:ext cx="6998061" cy="2561528"/>
            <a:chOff x="0" y="0"/>
            <a:chExt cx="2342659" cy="85749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42659" cy="857492"/>
            </a:xfrm>
            <a:custGeom>
              <a:avLst/>
              <a:gdLst/>
              <a:ahLst/>
              <a:cxnLst/>
              <a:rect r="r" b="b" t="t" l="l"/>
              <a:pathLst>
                <a:path h="857492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401120" y="6415664"/>
            <a:ext cx="6998061" cy="2561528"/>
            <a:chOff x="0" y="0"/>
            <a:chExt cx="2342659" cy="85749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42659" cy="857492"/>
            </a:xfrm>
            <a:custGeom>
              <a:avLst/>
              <a:gdLst/>
              <a:ahLst/>
              <a:cxnLst/>
              <a:rect r="r" b="b" t="t" l="l"/>
              <a:pathLst>
                <a:path h="857492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9917304" y="4576222"/>
            <a:ext cx="1578952" cy="1034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31356E"/>
                </a:solidFill>
                <a:latin typeface="DM Sans"/>
                <a:ea typeface="DM Sans"/>
                <a:cs typeface="DM Sans"/>
                <a:sym typeface="DM Sans"/>
              </a:rPr>
              <a:t>02.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17304" y="7269704"/>
            <a:ext cx="1578952" cy="1034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31356E"/>
                </a:solidFill>
                <a:latin typeface="DM Sans"/>
                <a:ea typeface="DM Sans"/>
                <a:cs typeface="DM Sans"/>
                <a:sym typeface="DM Sans"/>
              </a:rPr>
              <a:t>03.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644540" y="1242664"/>
            <a:ext cx="4132127" cy="203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100"/>
              </a:lnSpc>
            </a:pPr>
            <a:r>
              <a:rPr lang="en-US" sz="6000" spc="96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Arithmetic</a:t>
            </a:r>
          </a:p>
          <a:p>
            <a:pPr algn="just" marL="0" indent="0" lvl="0">
              <a:lnSpc>
                <a:spcPts val="8100"/>
              </a:lnSpc>
              <a:spcBef>
                <a:spcPct val="0"/>
              </a:spcBef>
            </a:pPr>
            <a:r>
              <a:rPr lang="en-US" sz="6000" spc="96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Assignment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1644540" y="4450496"/>
            <a:ext cx="4132127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00"/>
              </a:lnSpc>
              <a:spcBef>
                <a:spcPct val="0"/>
              </a:spcBef>
            </a:pPr>
            <a:r>
              <a:rPr lang="en-US" sz="6000" spc="96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LOGICAL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644540" y="7143978"/>
            <a:ext cx="4132127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100"/>
              </a:lnSpc>
              <a:spcBef>
                <a:spcPct val="0"/>
              </a:spcBef>
            </a:pPr>
            <a:r>
              <a:rPr lang="en-US" sz="6000" spc="96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Comparison</a:t>
            </a:r>
          </a:p>
        </p:txBody>
      </p:sp>
    </p:spTree>
  </p:cSld>
  <p:clrMapOvr>
    <a:masterClrMapping/>
  </p:clrMapOvr>
  <p:transition spd="slow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97587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152505">
            <a:off x="5091831" y="1115963"/>
            <a:ext cx="4116756" cy="8173655"/>
          </a:xfrm>
          <a:custGeom>
            <a:avLst/>
            <a:gdLst/>
            <a:ahLst/>
            <a:cxnLst/>
            <a:rect r="r" b="b" t="t" l="l"/>
            <a:pathLst>
              <a:path h="8173655" w="4116756">
                <a:moveTo>
                  <a:pt x="0" y="0"/>
                </a:moveTo>
                <a:lnTo>
                  <a:pt x="4116756" y="0"/>
                </a:lnTo>
                <a:lnTo>
                  <a:pt x="4116756" y="8173655"/>
                </a:lnTo>
                <a:lnTo>
                  <a:pt x="0" y="81736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1036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52505">
            <a:off x="9083223" y="1115962"/>
            <a:ext cx="4116756" cy="8175676"/>
          </a:xfrm>
          <a:custGeom>
            <a:avLst/>
            <a:gdLst/>
            <a:ahLst/>
            <a:cxnLst/>
            <a:rect r="r" b="b" t="t" l="l"/>
            <a:pathLst>
              <a:path h="8175676" w="4116756">
                <a:moveTo>
                  <a:pt x="0" y="0"/>
                </a:moveTo>
                <a:lnTo>
                  <a:pt x="4116756" y="0"/>
                </a:lnTo>
                <a:lnTo>
                  <a:pt x="4116756" y="8175676"/>
                </a:lnTo>
                <a:lnTo>
                  <a:pt x="0" y="81756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1033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52505">
            <a:off x="13257227" y="1120012"/>
            <a:ext cx="3935405" cy="8116769"/>
          </a:xfrm>
          <a:custGeom>
            <a:avLst/>
            <a:gdLst/>
            <a:ahLst/>
            <a:cxnLst/>
            <a:rect r="r" b="b" t="t" l="l"/>
            <a:pathLst>
              <a:path h="8116769" w="3935405">
                <a:moveTo>
                  <a:pt x="0" y="0"/>
                </a:moveTo>
                <a:lnTo>
                  <a:pt x="3935406" y="0"/>
                </a:lnTo>
                <a:lnTo>
                  <a:pt x="3935406" y="8116769"/>
                </a:lnTo>
                <a:lnTo>
                  <a:pt x="0" y="81167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608" t="0" r="0" b="-1113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303164" y="1665613"/>
            <a:ext cx="2128026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Comparison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08193" y="1646563"/>
            <a:ext cx="2151818" cy="656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273"/>
              </a:lnSpc>
              <a:spcBef>
                <a:spcPct val="0"/>
              </a:spcBef>
            </a:pPr>
            <a:r>
              <a:rPr lang="en-US" sz="3766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LOGICAL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259025" y="1665613"/>
            <a:ext cx="2389736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Assignment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152505">
            <a:off x="1100981" y="1115976"/>
            <a:ext cx="4116756" cy="8147179"/>
          </a:xfrm>
          <a:custGeom>
            <a:avLst/>
            <a:gdLst/>
            <a:ahLst/>
            <a:cxnLst/>
            <a:rect r="r" b="b" t="t" l="l"/>
            <a:pathLst>
              <a:path h="8147179" w="4116756">
                <a:moveTo>
                  <a:pt x="0" y="0"/>
                </a:moveTo>
                <a:lnTo>
                  <a:pt x="4116756" y="0"/>
                </a:lnTo>
                <a:lnTo>
                  <a:pt x="4116756" y="8147179"/>
                </a:lnTo>
                <a:lnTo>
                  <a:pt x="0" y="81471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10722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384401" y="1646563"/>
            <a:ext cx="2374758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Arithmetic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3464964" y="2689830"/>
            <a:ext cx="2628716" cy="2628716"/>
          </a:xfrm>
          <a:custGeom>
            <a:avLst/>
            <a:gdLst/>
            <a:ahLst/>
            <a:cxnLst/>
            <a:rect r="r" b="b" t="t" l="l"/>
            <a:pathLst>
              <a:path h="2628716" w="2628716">
                <a:moveTo>
                  <a:pt x="0" y="0"/>
                </a:moveTo>
                <a:lnTo>
                  <a:pt x="2628716" y="0"/>
                </a:lnTo>
                <a:lnTo>
                  <a:pt x="2628716" y="2628716"/>
                </a:lnTo>
                <a:lnTo>
                  <a:pt x="0" y="26287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773249" y="3268125"/>
            <a:ext cx="1970210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1"/>
              </a:lnSpc>
            </a:pPr>
            <a:r>
              <a:rPr lang="en-US" sz="2826">
                <a:solidFill>
                  <a:srgbClr val="231F20"/>
                </a:solidFill>
                <a:latin typeface="Handy Casual"/>
                <a:ea typeface="Handy Casual"/>
                <a:cs typeface="Handy Casual"/>
                <a:sym typeface="Handy Casual"/>
              </a:rPr>
              <a:t>&gt;</a:t>
            </a:r>
          </a:p>
          <a:p>
            <a:pPr algn="ctr">
              <a:lnSpc>
                <a:spcPts val="3391"/>
              </a:lnSpc>
            </a:pPr>
            <a:r>
              <a:rPr lang="en-US" sz="2826">
                <a:solidFill>
                  <a:srgbClr val="231F20"/>
                </a:solidFill>
                <a:latin typeface="Handy Casual"/>
                <a:ea typeface="Handy Casual"/>
                <a:cs typeface="Handy Casual"/>
                <a:sym typeface="Handy Casual"/>
              </a:rPr>
              <a:t>&lt;</a:t>
            </a:r>
          </a:p>
          <a:p>
            <a:pPr algn="ctr">
              <a:lnSpc>
                <a:spcPts val="3391"/>
              </a:lnSpc>
            </a:pPr>
            <a:r>
              <a:rPr lang="en-US" sz="2826">
                <a:solidFill>
                  <a:srgbClr val="231F20"/>
                </a:solidFill>
                <a:latin typeface="Handy Casual"/>
                <a:ea typeface="Handy Casual"/>
                <a:cs typeface="Handy Casual"/>
                <a:sym typeface="Handy Casual"/>
              </a:rPr>
              <a:t>&lt;=</a:t>
            </a:r>
          </a:p>
          <a:p>
            <a:pPr algn="ctr">
              <a:lnSpc>
                <a:spcPts val="3391"/>
              </a:lnSpc>
            </a:pPr>
            <a:r>
              <a:rPr lang="en-US" sz="2826">
                <a:solidFill>
                  <a:srgbClr val="231F20"/>
                </a:solidFill>
                <a:latin typeface="Handy Casual"/>
                <a:ea typeface="Handy Casual"/>
                <a:cs typeface="Handy Casual"/>
                <a:sym typeface="Handy Casual"/>
              </a:rPr>
              <a:t>&gt;=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5486009" y="3510525"/>
            <a:ext cx="3162752" cy="3162752"/>
          </a:xfrm>
          <a:custGeom>
            <a:avLst/>
            <a:gdLst/>
            <a:ahLst/>
            <a:cxnLst/>
            <a:rect r="r" b="b" t="t" l="l"/>
            <a:pathLst>
              <a:path h="3162752" w="3162752">
                <a:moveTo>
                  <a:pt x="0" y="0"/>
                </a:moveTo>
                <a:lnTo>
                  <a:pt x="3162752" y="0"/>
                </a:lnTo>
                <a:lnTo>
                  <a:pt x="3162752" y="3162752"/>
                </a:lnTo>
                <a:lnTo>
                  <a:pt x="0" y="31627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060634" y="3969149"/>
            <a:ext cx="2013502" cy="258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864">
                <a:solidFill>
                  <a:srgbClr val="231F20"/>
                </a:solidFill>
                <a:latin typeface="Handy Casual"/>
                <a:ea typeface="Handy Casual"/>
                <a:cs typeface="Handy Casual"/>
                <a:sym typeface="Handy Casual"/>
              </a:rPr>
              <a:t>a = b</a:t>
            </a:r>
          </a:p>
          <a:p>
            <a:pPr algn="ctr">
              <a:lnSpc>
                <a:spcPts val="3437"/>
              </a:lnSpc>
            </a:pPr>
            <a:r>
              <a:rPr lang="en-US" sz="2864">
                <a:solidFill>
                  <a:srgbClr val="231F20"/>
                </a:solidFill>
                <a:latin typeface="Handy Casual"/>
                <a:ea typeface="Handy Casual"/>
                <a:cs typeface="Handy Casual"/>
                <a:sym typeface="Handy Casual"/>
              </a:rPr>
              <a:t>a += b</a:t>
            </a:r>
          </a:p>
          <a:p>
            <a:pPr algn="ctr">
              <a:lnSpc>
                <a:spcPts val="3437"/>
              </a:lnSpc>
            </a:pPr>
            <a:r>
              <a:rPr lang="en-US" sz="2864">
                <a:solidFill>
                  <a:srgbClr val="231F20"/>
                </a:solidFill>
                <a:latin typeface="Handy Casual"/>
                <a:ea typeface="Handy Casual"/>
                <a:cs typeface="Handy Casual"/>
                <a:sym typeface="Handy Casual"/>
              </a:rPr>
              <a:t>a -= b</a:t>
            </a:r>
          </a:p>
          <a:p>
            <a:pPr algn="ctr">
              <a:lnSpc>
                <a:spcPts val="3437"/>
              </a:lnSpc>
            </a:pPr>
            <a:r>
              <a:rPr lang="en-US" sz="2864">
                <a:solidFill>
                  <a:srgbClr val="231F20"/>
                </a:solidFill>
                <a:latin typeface="Handy Casual"/>
                <a:ea typeface="Handy Casual"/>
                <a:cs typeface="Handy Casual"/>
                <a:sym typeface="Handy Casual"/>
              </a:rPr>
              <a:t>a *= b</a:t>
            </a:r>
          </a:p>
          <a:p>
            <a:pPr algn="ctr">
              <a:lnSpc>
                <a:spcPts val="3437"/>
              </a:lnSpc>
            </a:pPr>
            <a:r>
              <a:rPr lang="en-US" sz="2864">
                <a:solidFill>
                  <a:srgbClr val="231F20"/>
                </a:solidFill>
                <a:latin typeface="Handy Casual"/>
                <a:ea typeface="Handy Casual"/>
                <a:cs typeface="Handy Casual"/>
                <a:sym typeface="Handy Casual"/>
              </a:rPr>
              <a:t>a /= b</a:t>
            </a:r>
          </a:p>
          <a:p>
            <a:pPr algn="ctr">
              <a:lnSpc>
                <a:spcPts val="3437"/>
              </a:lnSpc>
            </a:pPr>
            <a:r>
              <a:rPr lang="en-US" sz="2864">
                <a:solidFill>
                  <a:srgbClr val="231F20"/>
                </a:solidFill>
                <a:latin typeface="Handy Casual"/>
                <a:ea typeface="Handy Casual"/>
                <a:cs typeface="Handy Casual"/>
                <a:sym typeface="Handy Casual"/>
              </a:rPr>
              <a:t>a %= b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793038" y="2689830"/>
            <a:ext cx="2729053" cy="2729053"/>
          </a:xfrm>
          <a:custGeom>
            <a:avLst/>
            <a:gdLst/>
            <a:ahLst/>
            <a:cxnLst/>
            <a:rect r="r" b="b" t="t" l="l"/>
            <a:pathLst>
              <a:path h="2729053" w="2729053">
                <a:moveTo>
                  <a:pt x="0" y="0"/>
                </a:moveTo>
                <a:lnTo>
                  <a:pt x="2729053" y="0"/>
                </a:lnTo>
                <a:lnTo>
                  <a:pt x="2729053" y="2729052"/>
                </a:lnTo>
                <a:lnTo>
                  <a:pt x="0" y="27290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205882" y="3063302"/>
            <a:ext cx="1906954" cy="258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5"/>
              </a:lnSpc>
            </a:pPr>
            <a:r>
              <a:rPr lang="en-US" sz="2870">
                <a:solidFill>
                  <a:srgbClr val="231F20"/>
                </a:solidFill>
                <a:latin typeface="Handy Casual"/>
                <a:ea typeface="Handy Casual"/>
                <a:cs typeface="Handy Casual"/>
                <a:sym typeface="Handy Casual"/>
              </a:rPr>
              <a:t>a + b</a:t>
            </a:r>
          </a:p>
          <a:p>
            <a:pPr algn="ctr">
              <a:lnSpc>
                <a:spcPts val="3445"/>
              </a:lnSpc>
            </a:pPr>
            <a:r>
              <a:rPr lang="en-US" sz="2870">
                <a:solidFill>
                  <a:srgbClr val="231F20"/>
                </a:solidFill>
                <a:latin typeface="Handy Casual"/>
                <a:ea typeface="Handy Casual"/>
                <a:cs typeface="Handy Casual"/>
                <a:sym typeface="Handy Casual"/>
              </a:rPr>
              <a:t>a - b</a:t>
            </a:r>
          </a:p>
          <a:p>
            <a:pPr algn="ctr">
              <a:lnSpc>
                <a:spcPts val="3445"/>
              </a:lnSpc>
            </a:pPr>
            <a:r>
              <a:rPr lang="en-US" sz="2870">
                <a:solidFill>
                  <a:srgbClr val="231F20"/>
                </a:solidFill>
                <a:latin typeface="Handy Casual"/>
                <a:ea typeface="Handy Casual"/>
                <a:cs typeface="Handy Casual"/>
                <a:sym typeface="Handy Casual"/>
              </a:rPr>
              <a:t>a * b</a:t>
            </a:r>
          </a:p>
          <a:p>
            <a:pPr algn="ctr">
              <a:lnSpc>
                <a:spcPts val="3445"/>
              </a:lnSpc>
            </a:pPr>
            <a:r>
              <a:rPr lang="en-US" sz="2870">
                <a:solidFill>
                  <a:srgbClr val="231F20"/>
                </a:solidFill>
                <a:latin typeface="Handy Casual"/>
                <a:ea typeface="Handy Casual"/>
                <a:cs typeface="Handy Casual"/>
                <a:sym typeface="Handy Casual"/>
              </a:rPr>
              <a:t>a / b</a:t>
            </a:r>
          </a:p>
          <a:p>
            <a:pPr algn="ctr">
              <a:lnSpc>
                <a:spcPts val="3445"/>
              </a:lnSpc>
            </a:pPr>
            <a:r>
              <a:rPr lang="en-US" sz="2870">
                <a:solidFill>
                  <a:srgbClr val="231F20"/>
                </a:solidFill>
                <a:latin typeface="Handy Casual"/>
                <a:ea typeface="Handy Casual"/>
                <a:cs typeface="Handy Casual"/>
                <a:sym typeface="Handy Casual"/>
              </a:rPr>
              <a:t>a % b</a:t>
            </a:r>
          </a:p>
          <a:p>
            <a:pPr algn="ctr">
              <a:lnSpc>
                <a:spcPts val="3445"/>
              </a:lnSpc>
            </a:pP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76597" t="-134696" r="-188411" b="-152439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608594" y="4206250"/>
            <a:ext cx="2510757" cy="2510757"/>
          </a:xfrm>
          <a:custGeom>
            <a:avLst/>
            <a:gdLst/>
            <a:ahLst/>
            <a:cxnLst/>
            <a:rect r="r" b="b" t="t" l="l"/>
            <a:pathLst>
              <a:path h="2510757" w="2510757">
                <a:moveTo>
                  <a:pt x="0" y="0"/>
                </a:moveTo>
                <a:lnTo>
                  <a:pt x="2510757" y="0"/>
                </a:lnTo>
                <a:lnTo>
                  <a:pt x="2510757" y="2510756"/>
                </a:lnTo>
                <a:lnTo>
                  <a:pt x="0" y="25107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9923072" y="4734940"/>
            <a:ext cx="1881800" cy="18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231F20"/>
                </a:solidFill>
                <a:latin typeface="Handy Casual"/>
                <a:ea typeface="Handy Casual"/>
                <a:cs typeface="Handy Casual"/>
                <a:sym typeface="Handy Casual"/>
              </a:rPr>
              <a:t>&amp;&amp;</a:t>
            </a:r>
          </a:p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231F20"/>
                </a:solidFill>
                <a:latin typeface="Handy Casual"/>
                <a:ea typeface="Handy Casual"/>
                <a:cs typeface="Handy Casual"/>
                <a:sym typeface="Handy Casual"/>
              </a:rPr>
              <a:t>||</a:t>
            </a:r>
          </a:p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231F20"/>
                </a:solidFill>
                <a:latin typeface="Handy Casual"/>
                <a:ea typeface="Handy Casual"/>
                <a:cs typeface="Handy Casual"/>
                <a:sym typeface="Handy Casual"/>
              </a:rPr>
              <a:t>!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3523944" y="5654192"/>
            <a:ext cx="2510757" cy="2510757"/>
          </a:xfrm>
          <a:custGeom>
            <a:avLst/>
            <a:gdLst/>
            <a:ahLst/>
            <a:cxnLst/>
            <a:rect r="r" b="b" t="t" l="l"/>
            <a:pathLst>
              <a:path h="2510757" w="2510757">
                <a:moveTo>
                  <a:pt x="0" y="0"/>
                </a:moveTo>
                <a:lnTo>
                  <a:pt x="2510756" y="0"/>
                </a:lnTo>
                <a:lnTo>
                  <a:pt x="2510756" y="2510757"/>
                </a:lnTo>
                <a:lnTo>
                  <a:pt x="0" y="251075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3773249" y="6590094"/>
            <a:ext cx="197021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1"/>
              </a:lnSpc>
            </a:pPr>
            <a:r>
              <a:rPr lang="en-US" sz="2826">
                <a:solidFill>
                  <a:srgbClr val="231F20"/>
                </a:solidFill>
                <a:latin typeface="Handy Casual"/>
                <a:ea typeface="Handy Casual"/>
                <a:cs typeface="Handy Casual"/>
                <a:sym typeface="Handy Casual"/>
              </a:rPr>
              <a:t>==</a:t>
            </a:r>
          </a:p>
          <a:p>
            <a:pPr algn="ctr">
              <a:lnSpc>
                <a:spcPts val="3391"/>
              </a:lnSpc>
            </a:pPr>
            <a:r>
              <a:rPr lang="en-US" sz="2826">
                <a:solidFill>
                  <a:srgbClr val="231F20"/>
                </a:solidFill>
                <a:latin typeface="Handy Casual"/>
                <a:ea typeface="Handy Casual"/>
                <a:cs typeface="Handy Casual"/>
                <a:sym typeface="Handy Casual"/>
              </a:rPr>
              <a:t>!=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2002994" y="6073202"/>
            <a:ext cx="2309140" cy="2309140"/>
          </a:xfrm>
          <a:custGeom>
            <a:avLst/>
            <a:gdLst/>
            <a:ahLst/>
            <a:cxnLst/>
            <a:rect r="r" b="b" t="t" l="l"/>
            <a:pathLst>
              <a:path h="2309140" w="2309140">
                <a:moveTo>
                  <a:pt x="0" y="0"/>
                </a:moveTo>
                <a:lnTo>
                  <a:pt x="2309140" y="0"/>
                </a:lnTo>
                <a:lnTo>
                  <a:pt x="2309140" y="2309140"/>
                </a:lnTo>
                <a:lnTo>
                  <a:pt x="0" y="23091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2204087" y="6604184"/>
            <a:ext cx="1906954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5"/>
              </a:lnSpc>
            </a:pPr>
            <a:r>
              <a:rPr lang="en-US" sz="2870">
                <a:solidFill>
                  <a:srgbClr val="231F20"/>
                </a:solidFill>
                <a:latin typeface="Handy Casual"/>
                <a:ea typeface="Handy Casual"/>
                <a:cs typeface="Handy Casual"/>
                <a:sym typeface="Handy Casual"/>
              </a:rPr>
              <a:t>ceil</a:t>
            </a:r>
          </a:p>
          <a:p>
            <a:pPr algn="ctr">
              <a:lnSpc>
                <a:spcPts val="3445"/>
              </a:lnSpc>
            </a:pPr>
            <a:r>
              <a:rPr lang="en-US" sz="2870">
                <a:solidFill>
                  <a:srgbClr val="231F20"/>
                </a:solidFill>
                <a:latin typeface="Handy Casual"/>
                <a:ea typeface="Handy Casual"/>
                <a:cs typeface="Handy Casual"/>
                <a:sym typeface="Handy Casual"/>
              </a:rPr>
              <a:t>floor</a:t>
            </a:r>
          </a:p>
          <a:p>
            <a:pPr algn="ctr">
              <a:lnSpc>
                <a:spcPts val="3445"/>
              </a:lnSpc>
            </a:pPr>
            <a:r>
              <a:rPr lang="en-US" sz="2870">
                <a:solidFill>
                  <a:srgbClr val="231F20"/>
                </a:solidFill>
                <a:latin typeface="Handy Casual"/>
                <a:ea typeface="Handy Casual"/>
                <a:cs typeface="Handy Casual"/>
                <a:sym typeface="Handy Casual"/>
              </a:rPr>
              <a:t>round</a:t>
            </a:r>
          </a:p>
        </p:txBody>
      </p:sp>
    </p:spTree>
  </p:cSld>
  <p:clrMapOvr>
    <a:masterClrMapping/>
  </p:clrMapOvr>
  <p:transition spd="slow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3778310" y="1828166"/>
            <a:ext cx="14107780" cy="8206427"/>
            <a:chOff x="0" y="0"/>
            <a:chExt cx="18810373" cy="10941902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100189"/>
              <a:ext cx="18810373" cy="10841713"/>
              <a:chOff x="0" y="0"/>
              <a:chExt cx="2737508" cy="1577814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737508" cy="1577814"/>
              </a:xfrm>
              <a:custGeom>
                <a:avLst/>
                <a:gdLst/>
                <a:ahLst/>
                <a:cxnLst/>
                <a:rect r="r" b="b" t="t" l="l"/>
                <a:pathLst>
                  <a:path h="1577814" w="2737508">
                    <a:moveTo>
                      <a:pt x="0" y="0"/>
                    </a:moveTo>
                    <a:lnTo>
                      <a:pt x="2737508" y="0"/>
                    </a:lnTo>
                    <a:lnTo>
                      <a:pt x="2737508" y="1577814"/>
                    </a:lnTo>
                    <a:lnTo>
                      <a:pt x="0" y="1577814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28575"/>
                <a:ext cx="2737508" cy="16063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18810373" cy="1177137"/>
              <a:chOff x="0" y="0"/>
              <a:chExt cx="2737508" cy="171311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737508" cy="171311"/>
              </a:xfrm>
              <a:custGeom>
                <a:avLst/>
                <a:gdLst/>
                <a:ahLst/>
                <a:cxnLst/>
                <a:rect r="r" b="b" t="t" l="l"/>
                <a:pathLst>
                  <a:path h="171311" w="2737508">
                    <a:moveTo>
                      <a:pt x="0" y="0"/>
                    </a:moveTo>
                    <a:lnTo>
                      <a:pt x="2737508" y="0"/>
                    </a:lnTo>
                    <a:lnTo>
                      <a:pt x="2737508" y="171311"/>
                    </a:lnTo>
                    <a:lnTo>
                      <a:pt x="0" y="171311"/>
                    </a:lnTo>
                    <a:close/>
                  </a:path>
                </a:pathLst>
              </a:custGeom>
              <a:solidFill>
                <a:srgbClr val="B9E5F8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8575"/>
                <a:ext cx="2737508" cy="1998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675316" y="333903"/>
              <a:ext cx="509332" cy="509332"/>
            </a:xfrm>
            <a:custGeom>
              <a:avLst/>
              <a:gdLst/>
              <a:ahLst/>
              <a:cxnLst/>
              <a:rect r="r" b="b" t="t" l="l"/>
              <a:pathLst>
                <a:path h="509332" w="509332">
                  <a:moveTo>
                    <a:pt x="0" y="0"/>
                  </a:moveTo>
                  <a:lnTo>
                    <a:pt x="509331" y="0"/>
                  </a:lnTo>
                  <a:lnTo>
                    <a:pt x="509331" y="509332"/>
                  </a:lnTo>
                  <a:lnTo>
                    <a:pt x="0" y="509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4287621" y="2788583"/>
            <a:ext cx="13089157" cy="7167431"/>
          </a:xfrm>
          <a:custGeom>
            <a:avLst/>
            <a:gdLst/>
            <a:ahLst/>
            <a:cxnLst/>
            <a:rect r="r" b="b" t="t" l="l"/>
            <a:pathLst>
              <a:path h="7167431" w="13089157">
                <a:moveTo>
                  <a:pt x="0" y="0"/>
                </a:moveTo>
                <a:lnTo>
                  <a:pt x="13089157" y="0"/>
                </a:lnTo>
                <a:lnTo>
                  <a:pt x="13089157" y="7167431"/>
                </a:lnTo>
                <a:lnTo>
                  <a:pt x="0" y="71674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694" r="0" b="-2694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6597" t="-134696" r="-188411" b="-152439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9144000" y="-398352"/>
            <a:ext cx="10514865" cy="1601053"/>
            <a:chOff x="0" y="0"/>
            <a:chExt cx="6017643" cy="91628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017644" cy="916280"/>
            </a:xfrm>
            <a:custGeom>
              <a:avLst/>
              <a:gdLst/>
              <a:ahLst/>
              <a:cxnLst/>
              <a:rect r="r" b="b" t="t" l="l"/>
              <a:pathLst>
                <a:path h="916280" w="6017644">
                  <a:moveTo>
                    <a:pt x="5893183" y="916280"/>
                  </a:moveTo>
                  <a:lnTo>
                    <a:pt x="124460" y="916280"/>
                  </a:lnTo>
                  <a:cubicBezTo>
                    <a:pt x="55880" y="916280"/>
                    <a:pt x="0" y="860400"/>
                    <a:pt x="0" y="79182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893184" y="0"/>
                  </a:lnTo>
                  <a:cubicBezTo>
                    <a:pt x="5961764" y="0"/>
                    <a:pt x="6017644" y="55880"/>
                    <a:pt x="6017644" y="124460"/>
                  </a:cubicBezTo>
                  <a:lnTo>
                    <a:pt x="6017644" y="791820"/>
                  </a:lnTo>
                  <a:cubicBezTo>
                    <a:pt x="6017644" y="860400"/>
                    <a:pt x="5961764" y="916280"/>
                    <a:pt x="5893184" y="916280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57175" y="5931379"/>
            <a:ext cx="3457832" cy="2603354"/>
            <a:chOff x="0" y="0"/>
            <a:chExt cx="1600340" cy="120487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92710" y="106680"/>
              <a:ext cx="1496200" cy="1085494"/>
            </a:xfrm>
            <a:custGeom>
              <a:avLst/>
              <a:gdLst/>
              <a:ahLst/>
              <a:cxnLst/>
              <a:rect r="r" b="b" t="t" l="l"/>
              <a:pathLst>
                <a:path h="1085494" w="1496200">
                  <a:moveTo>
                    <a:pt x="1469530" y="896264"/>
                  </a:moveTo>
                  <a:cubicBezTo>
                    <a:pt x="1469530" y="983894"/>
                    <a:pt x="1393330" y="1055014"/>
                    <a:pt x="1312050" y="1055014"/>
                  </a:cubicBezTo>
                  <a:lnTo>
                    <a:pt x="66040" y="1055014"/>
                  </a:lnTo>
                  <a:cubicBezTo>
                    <a:pt x="43180" y="1055014"/>
                    <a:pt x="20320" y="1049934"/>
                    <a:pt x="0" y="1041044"/>
                  </a:cubicBezTo>
                  <a:cubicBezTo>
                    <a:pt x="26670" y="1068984"/>
                    <a:pt x="63500" y="1085494"/>
                    <a:pt x="103663" y="1085494"/>
                  </a:cubicBezTo>
                  <a:lnTo>
                    <a:pt x="1350150" y="1085494"/>
                  </a:lnTo>
                  <a:cubicBezTo>
                    <a:pt x="1430160" y="1085494"/>
                    <a:pt x="1496200" y="1019454"/>
                    <a:pt x="1496200" y="939444"/>
                  </a:cubicBezTo>
                  <a:lnTo>
                    <a:pt x="1496200" y="95250"/>
                  </a:lnTo>
                  <a:cubicBezTo>
                    <a:pt x="1496200" y="58420"/>
                    <a:pt x="1482230" y="25400"/>
                    <a:pt x="1460640" y="0"/>
                  </a:cubicBezTo>
                  <a:cubicBezTo>
                    <a:pt x="1466990" y="16510"/>
                    <a:pt x="1469530" y="34290"/>
                    <a:pt x="1469530" y="52070"/>
                  </a:cubicBezTo>
                  <a:lnTo>
                    <a:pt x="1469530" y="89626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700" y="12700"/>
              <a:ext cx="1535570" cy="1136294"/>
            </a:xfrm>
            <a:custGeom>
              <a:avLst/>
              <a:gdLst/>
              <a:ahLst/>
              <a:cxnLst/>
              <a:rect r="r" b="b" t="t" l="l"/>
              <a:pathLst>
                <a:path h="1136294" w="1535570">
                  <a:moveTo>
                    <a:pt x="146050" y="1136294"/>
                  </a:moveTo>
                  <a:lnTo>
                    <a:pt x="1389520" y="1136294"/>
                  </a:lnTo>
                  <a:cubicBezTo>
                    <a:pt x="1469530" y="1136294"/>
                    <a:pt x="1535570" y="1070254"/>
                    <a:pt x="1535570" y="990244"/>
                  </a:cubicBezTo>
                  <a:lnTo>
                    <a:pt x="1535570" y="146050"/>
                  </a:lnTo>
                  <a:cubicBezTo>
                    <a:pt x="1535570" y="66040"/>
                    <a:pt x="1469530" y="0"/>
                    <a:pt x="1389520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990244"/>
                  </a:lnTo>
                  <a:cubicBezTo>
                    <a:pt x="0" y="1071524"/>
                    <a:pt x="66040" y="1136294"/>
                    <a:pt x="146050" y="1136294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600340" cy="1204874"/>
            </a:xfrm>
            <a:custGeom>
              <a:avLst/>
              <a:gdLst/>
              <a:ahLst/>
              <a:cxnLst/>
              <a:rect r="r" b="b" t="t" l="l"/>
              <a:pathLst>
                <a:path h="1204874" w="1600340">
                  <a:moveTo>
                    <a:pt x="1536840" y="74930"/>
                  </a:moveTo>
                  <a:cubicBezTo>
                    <a:pt x="1508900" y="30480"/>
                    <a:pt x="1459370" y="0"/>
                    <a:pt x="1402220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002944"/>
                  </a:lnTo>
                  <a:cubicBezTo>
                    <a:pt x="0" y="1055014"/>
                    <a:pt x="25400" y="1100734"/>
                    <a:pt x="63500" y="1129944"/>
                  </a:cubicBezTo>
                  <a:cubicBezTo>
                    <a:pt x="91440" y="1174394"/>
                    <a:pt x="140970" y="1204874"/>
                    <a:pt x="197569" y="1204874"/>
                  </a:cubicBezTo>
                  <a:lnTo>
                    <a:pt x="1441590" y="1204874"/>
                  </a:lnTo>
                  <a:cubicBezTo>
                    <a:pt x="1529220" y="1204874"/>
                    <a:pt x="1600340" y="1133754"/>
                    <a:pt x="1600340" y="1046124"/>
                  </a:cubicBezTo>
                  <a:lnTo>
                    <a:pt x="1600340" y="201930"/>
                  </a:lnTo>
                  <a:cubicBezTo>
                    <a:pt x="1600340" y="149860"/>
                    <a:pt x="1574940" y="104140"/>
                    <a:pt x="1536840" y="74930"/>
                  </a:cubicBezTo>
                  <a:close/>
                  <a:moveTo>
                    <a:pt x="12700" y="1002944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02220" y="12700"/>
                  </a:lnTo>
                  <a:cubicBezTo>
                    <a:pt x="1482230" y="12700"/>
                    <a:pt x="1548270" y="78740"/>
                    <a:pt x="1548270" y="158750"/>
                  </a:cubicBezTo>
                  <a:lnTo>
                    <a:pt x="1548270" y="1002944"/>
                  </a:lnTo>
                  <a:cubicBezTo>
                    <a:pt x="1548270" y="1082954"/>
                    <a:pt x="1482230" y="1148994"/>
                    <a:pt x="1402220" y="1148994"/>
                  </a:cubicBezTo>
                  <a:lnTo>
                    <a:pt x="158750" y="1148994"/>
                  </a:lnTo>
                  <a:cubicBezTo>
                    <a:pt x="78740" y="1148994"/>
                    <a:pt x="12700" y="1084224"/>
                    <a:pt x="12700" y="1002944"/>
                  </a:cubicBezTo>
                  <a:close/>
                  <a:moveTo>
                    <a:pt x="1588910" y="1046124"/>
                  </a:moveTo>
                  <a:cubicBezTo>
                    <a:pt x="1588910" y="1126134"/>
                    <a:pt x="1521600" y="1192174"/>
                    <a:pt x="1441590" y="1192174"/>
                  </a:cubicBezTo>
                  <a:lnTo>
                    <a:pt x="197569" y="1192174"/>
                  </a:lnTo>
                  <a:cubicBezTo>
                    <a:pt x="157480" y="1192174"/>
                    <a:pt x="120650" y="1175664"/>
                    <a:pt x="93980" y="1147724"/>
                  </a:cubicBezTo>
                  <a:cubicBezTo>
                    <a:pt x="114300" y="1156614"/>
                    <a:pt x="135890" y="1161694"/>
                    <a:pt x="160020" y="1161694"/>
                  </a:cubicBezTo>
                  <a:lnTo>
                    <a:pt x="1403490" y="1161694"/>
                  </a:lnTo>
                  <a:cubicBezTo>
                    <a:pt x="1491120" y="1161694"/>
                    <a:pt x="1562240" y="1090574"/>
                    <a:pt x="1562240" y="1002944"/>
                  </a:cubicBezTo>
                  <a:lnTo>
                    <a:pt x="1562240" y="158750"/>
                  </a:lnTo>
                  <a:cubicBezTo>
                    <a:pt x="1562240" y="140970"/>
                    <a:pt x="1558430" y="123190"/>
                    <a:pt x="1553350" y="106680"/>
                  </a:cubicBezTo>
                  <a:cubicBezTo>
                    <a:pt x="1574940" y="132080"/>
                    <a:pt x="1588910" y="165100"/>
                    <a:pt x="1588910" y="201930"/>
                  </a:cubicBezTo>
                  <a:lnTo>
                    <a:pt x="1588910" y="1046124"/>
                  </a:lnTo>
                  <a:close/>
                </a:path>
              </a:pathLst>
            </a:custGeom>
            <a:solidFill>
              <a:srgbClr val="939598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9380855" y="-319526"/>
            <a:ext cx="9067655" cy="1608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186"/>
              </a:lnSpc>
              <a:spcBef>
                <a:spcPct val="0"/>
              </a:spcBef>
            </a:pPr>
            <a:r>
              <a:rPr lang="en-US" sz="9418">
                <a:solidFill>
                  <a:srgbClr val="0B0162"/>
                </a:solidFill>
                <a:latin typeface="Public Sans"/>
                <a:ea typeface="Public Sans"/>
                <a:cs typeface="Public Sans"/>
                <a:sym typeface="Public Sans"/>
              </a:rPr>
              <a:t>Statement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-164500" y="6496123"/>
            <a:ext cx="4101181" cy="1541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1"/>
              </a:lnSpc>
            </a:pPr>
            <a:r>
              <a:rPr lang="en-US" sz="4174" u="sng">
                <a:solidFill>
                  <a:srgbClr val="0B0162"/>
                </a:solidFill>
                <a:latin typeface="Open Sauce"/>
                <a:ea typeface="Open Sauce"/>
                <a:cs typeface="Open Sauce"/>
                <a:sym typeface="Open Sauce"/>
                <a:hlinkClick r:id="rId8" tooltip="https://codeforces.com/gym/429198"/>
              </a:rPr>
              <a:t>PROBLEM</a:t>
            </a:r>
          </a:p>
          <a:p>
            <a:pPr algn="ctr">
              <a:lnSpc>
                <a:spcPts val="4414"/>
              </a:lnSpc>
            </a:pPr>
          </a:p>
          <a:p>
            <a:pPr algn="ctr" marL="0" indent="0" lvl="0">
              <a:lnSpc>
                <a:spcPts val="3805"/>
              </a:lnSpc>
              <a:spcBef>
                <a:spcPct val="0"/>
              </a:spcBef>
            </a:pPr>
            <a:r>
              <a:rPr lang="en-US" sz="4374" u="sng">
                <a:solidFill>
                  <a:srgbClr val="0B0162"/>
                </a:solidFill>
                <a:latin typeface="Open Sauce"/>
                <a:ea typeface="Open Sauce"/>
                <a:cs typeface="Open Sauce"/>
                <a:sym typeface="Open Sauce"/>
                <a:hlinkClick r:id="rId9" tooltip="https://codeforces.com/gym/429198"/>
              </a:rPr>
              <a:t> LINK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74884" y="2851092"/>
            <a:ext cx="8114718" cy="4584816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6597" t="-134696" r="-188411" b="-152439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8289602" y="1595438"/>
          <a:ext cx="8833478" cy="7096125"/>
        </p:xfrm>
        <a:graphic>
          <a:graphicData uri="http://schemas.openxmlformats.org/drawingml/2006/table">
            <a:tbl>
              <a:tblPr/>
              <a:tblGrid>
                <a:gridCol w="8833478"/>
              </a:tblGrid>
              <a:tr h="20097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1340"/>
                        </a:lnSpc>
                        <a:defRPr/>
                      </a:pPr>
                      <a:r>
                        <a:rPr lang="en-US" sz="8100">
                          <a:solidFill>
                            <a:srgbClr val="B9E5F8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Who AM I?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6350">
                <a:tc>
                  <a:txBody>
                    <a:bodyPr anchor="t" rtlCol="false"/>
                    <a:lstStyle/>
                    <a:p>
                      <a:pPr algn="l" marL="626111" indent="-313055" lvl="1">
                        <a:lnSpc>
                          <a:spcPts val="406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900">
                          <a:solidFill>
                            <a:srgbClr val="F4F4F4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TECHNIAL HEAD OF ICPC MANSOURA</a:t>
                      </a:r>
                      <a:endParaRPr lang="en-US" sz="1100"/>
                    </a:p>
                    <a:p>
                      <a:pPr algn="l">
                        <a:lnSpc>
                          <a:spcPts val="4060"/>
                        </a:lnSpc>
                      </a:pPr>
                    </a:p>
                    <a:p>
                      <a:pPr algn="l" marL="626111" indent="-313055" lvl="1">
                        <a:lnSpc>
                          <a:spcPts val="4060"/>
                        </a:lnSpc>
                        <a:buFont typeface="Arial"/>
                        <a:buChar char="•"/>
                      </a:pPr>
                      <a:r>
                        <a:rPr lang="en-US" sz="2900">
                          <a:solidFill>
                            <a:srgbClr val="F4F4F4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CCSED LEVEL 200</a:t>
                      </a:r>
                    </a:p>
                    <a:p>
                      <a:pPr algn="l">
                        <a:lnSpc>
                          <a:spcPts val="4060"/>
                        </a:lnSpc>
                      </a:pPr>
                    </a:p>
                    <a:p>
                      <a:pPr algn="l" marL="626111" indent="-313055" lvl="1">
                        <a:lnSpc>
                          <a:spcPts val="4060"/>
                        </a:lnSpc>
                        <a:buFont typeface="Arial"/>
                        <a:buChar char="•"/>
                      </a:pPr>
                      <a:r>
                        <a:rPr lang="en-US" sz="2900">
                          <a:solidFill>
                            <a:srgbClr val="F4F4F4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YEAR AND HALF OF EXP IN PS</a:t>
                      </a:r>
                    </a:p>
                    <a:p>
                      <a:pPr algn="l">
                        <a:lnSpc>
                          <a:spcPts val="4060"/>
                        </a:lnSpc>
                      </a:pPr>
                    </a:p>
                    <a:p>
                      <a:pPr algn="l" marL="626111" indent="-313055" lvl="1">
                        <a:lnSpc>
                          <a:spcPts val="4060"/>
                        </a:lnSpc>
                        <a:buFont typeface="Arial"/>
                        <a:buChar char="•"/>
                      </a:pPr>
                      <a:r>
                        <a:rPr lang="en-US" sz="2900">
                          <a:solidFill>
                            <a:srgbClr val="F4F4F4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ECPC</a:t>
                      </a:r>
                    </a:p>
                    <a:p>
                      <a:pPr algn="l">
                        <a:lnSpc>
                          <a:spcPts val="4060"/>
                        </a:lnSpc>
                      </a:pPr>
                    </a:p>
                    <a:p>
                      <a:pPr algn="l" marL="626111" indent="-313055" lvl="1">
                        <a:lnSpc>
                          <a:spcPts val="4060"/>
                        </a:lnSpc>
                        <a:buFont typeface="Arial"/>
                        <a:buChar char="•"/>
                      </a:pPr>
                      <a:r>
                        <a:rPr lang="en-US" sz="2900">
                          <a:solidFill>
                            <a:srgbClr val="F4F4F4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PLAY PING PONG :)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1776" y="3271966"/>
            <a:ext cx="14240218" cy="6291587"/>
          </a:xfrm>
          <a:custGeom>
            <a:avLst/>
            <a:gdLst/>
            <a:ahLst/>
            <a:cxnLst/>
            <a:rect r="r" b="b" t="t" l="l"/>
            <a:pathLst>
              <a:path h="6291587" w="14240218">
                <a:moveTo>
                  <a:pt x="0" y="0"/>
                </a:moveTo>
                <a:lnTo>
                  <a:pt x="14240218" y="0"/>
                </a:lnTo>
                <a:lnTo>
                  <a:pt x="14240218" y="6291588"/>
                </a:lnTo>
                <a:lnTo>
                  <a:pt x="0" y="62915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237189">
            <a:off x="892394" y="4639804"/>
            <a:ext cx="13122532" cy="2826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57"/>
              </a:lnSpc>
              <a:spcBef>
                <a:spcPct val="0"/>
              </a:spcBef>
            </a:pPr>
            <a:r>
              <a:rPr lang="en-US" sz="16540">
                <a:solidFill>
                  <a:srgbClr val="342E64"/>
                </a:solidFill>
                <a:latin typeface="Gagalin"/>
                <a:ea typeface="Gagalin"/>
                <a:cs typeface="Gagalin"/>
                <a:sym typeface="Gagalin"/>
              </a:rPr>
              <a:t>solution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4873053">
            <a:off x="2520300" y="6773375"/>
            <a:ext cx="1202542" cy="1095406"/>
          </a:xfrm>
          <a:custGeom>
            <a:avLst/>
            <a:gdLst/>
            <a:ahLst/>
            <a:cxnLst/>
            <a:rect r="r" b="b" t="t" l="l"/>
            <a:pathLst>
              <a:path h="1095406" w="1202542">
                <a:moveTo>
                  <a:pt x="0" y="0"/>
                </a:moveTo>
                <a:lnTo>
                  <a:pt x="1202542" y="0"/>
                </a:lnTo>
                <a:lnTo>
                  <a:pt x="1202542" y="1095406"/>
                </a:lnTo>
                <a:lnTo>
                  <a:pt x="0" y="10954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156469" y="7784918"/>
            <a:ext cx="1801565" cy="1778636"/>
          </a:xfrm>
          <a:custGeom>
            <a:avLst/>
            <a:gdLst/>
            <a:ahLst/>
            <a:cxnLst/>
            <a:rect r="r" b="b" t="t" l="l"/>
            <a:pathLst>
              <a:path h="1778636" w="1801565">
                <a:moveTo>
                  <a:pt x="0" y="0"/>
                </a:moveTo>
                <a:lnTo>
                  <a:pt x="1801564" y="0"/>
                </a:lnTo>
                <a:lnTo>
                  <a:pt x="1801564" y="1778636"/>
                </a:lnTo>
                <a:lnTo>
                  <a:pt x="0" y="17786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97587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5146806" y="1651269"/>
            <a:ext cx="7864519" cy="916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0"/>
              </a:lnSpc>
            </a:pPr>
            <a:r>
              <a:rPr lang="en-US" sz="6600" spc="277">
                <a:solidFill>
                  <a:srgbClr val="51B7E4"/>
                </a:solidFill>
                <a:latin typeface="Krabuler"/>
                <a:ea typeface="Krabuler"/>
                <a:cs typeface="Krabuler"/>
                <a:sym typeface="Krabuler"/>
              </a:rPr>
              <a:t>CODEFORCES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295294" y="5334444"/>
            <a:ext cx="3713137" cy="4248440"/>
          </a:xfrm>
          <a:custGeom>
            <a:avLst/>
            <a:gdLst/>
            <a:ahLst/>
            <a:cxnLst/>
            <a:rect r="r" b="b" t="t" l="l"/>
            <a:pathLst>
              <a:path h="4248440" w="3713137">
                <a:moveTo>
                  <a:pt x="0" y="0"/>
                </a:moveTo>
                <a:lnTo>
                  <a:pt x="3713137" y="0"/>
                </a:lnTo>
                <a:lnTo>
                  <a:pt x="3713137" y="4248440"/>
                </a:lnTo>
                <a:lnTo>
                  <a:pt x="0" y="42484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1984554" y="4997318"/>
            <a:ext cx="2763006" cy="1389808"/>
            <a:chOff x="0" y="0"/>
            <a:chExt cx="795631" cy="40020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95631" cy="400207"/>
            </a:xfrm>
            <a:custGeom>
              <a:avLst/>
              <a:gdLst/>
              <a:ahLst/>
              <a:cxnLst/>
              <a:rect r="r" b="b" t="t" l="l"/>
              <a:pathLst>
                <a:path h="400207" w="795631">
                  <a:moveTo>
                    <a:pt x="100872" y="0"/>
                  </a:moveTo>
                  <a:lnTo>
                    <a:pt x="694759" y="0"/>
                  </a:lnTo>
                  <a:cubicBezTo>
                    <a:pt x="750469" y="0"/>
                    <a:pt x="795631" y="45162"/>
                    <a:pt x="795631" y="100872"/>
                  </a:cubicBezTo>
                  <a:lnTo>
                    <a:pt x="795631" y="299335"/>
                  </a:lnTo>
                  <a:cubicBezTo>
                    <a:pt x="795631" y="326088"/>
                    <a:pt x="785004" y="351745"/>
                    <a:pt x="766087" y="370662"/>
                  </a:cubicBezTo>
                  <a:cubicBezTo>
                    <a:pt x="747169" y="389580"/>
                    <a:pt x="721512" y="400207"/>
                    <a:pt x="694759" y="400207"/>
                  </a:cubicBezTo>
                  <a:lnTo>
                    <a:pt x="100872" y="400207"/>
                  </a:lnTo>
                  <a:cubicBezTo>
                    <a:pt x="74119" y="400207"/>
                    <a:pt x="48462" y="389580"/>
                    <a:pt x="29545" y="370662"/>
                  </a:cubicBezTo>
                  <a:cubicBezTo>
                    <a:pt x="10628" y="351745"/>
                    <a:pt x="0" y="326088"/>
                    <a:pt x="0" y="299335"/>
                  </a:cubicBezTo>
                  <a:lnTo>
                    <a:pt x="0" y="100872"/>
                  </a:lnTo>
                  <a:cubicBezTo>
                    <a:pt x="0" y="74119"/>
                    <a:pt x="10628" y="48462"/>
                    <a:pt x="29545" y="29545"/>
                  </a:cubicBezTo>
                  <a:cubicBezTo>
                    <a:pt x="48462" y="10628"/>
                    <a:pt x="74119" y="0"/>
                    <a:pt x="100872" y="0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28575"/>
              <a:ext cx="795631" cy="371632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598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307384" y="7324158"/>
            <a:ext cx="3055365" cy="1389808"/>
            <a:chOff x="0" y="0"/>
            <a:chExt cx="879818" cy="40020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79818" cy="400207"/>
            </a:xfrm>
            <a:custGeom>
              <a:avLst/>
              <a:gdLst/>
              <a:ahLst/>
              <a:cxnLst/>
              <a:rect r="r" b="b" t="t" l="l"/>
              <a:pathLst>
                <a:path h="400207" w="879818">
                  <a:moveTo>
                    <a:pt x="91220" y="0"/>
                  </a:moveTo>
                  <a:lnTo>
                    <a:pt x="788599" y="0"/>
                  </a:lnTo>
                  <a:cubicBezTo>
                    <a:pt x="838978" y="0"/>
                    <a:pt x="879818" y="40840"/>
                    <a:pt x="879818" y="91220"/>
                  </a:cubicBezTo>
                  <a:lnTo>
                    <a:pt x="879818" y="308988"/>
                  </a:lnTo>
                  <a:cubicBezTo>
                    <a:pt x="879818" y="359367"/>
                    <a:pt x="838978" y="400207"/>
                    <a:pt x="788599" y="400207"/>
                  </a:cubicBezTo>
                  <a:lnTo>
                    <a:pt x="91220" y="400207"/>
                  </a:lnTo>
                  <a:cubicBezTo>
                    <a:pt x="67027" y="400207"/>
                    <a:pt x="43825" y="390597"/>
                    <a:pt x="26718" y="373490"/>
                  </a:cubicBezTo>
                  <a:cubicBezTo>
                    <a:pt x="9611" y="356383"/>
                    <a:pt x="0" y="333180"/>
                    <a:pt x="0" y="308988"/>
                  </a:cubicBezTo>
                  <a:lnTo>
                    <a:pt x="0" y="91220"/>
                  </a:lnTo>
                  <a:cubicBezTo>
                    <a:pt x="0" y="40840"/>
                    <a:pt x="40840" y="0"/>
                    <a:pt x="91220" y="0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28575"/>
              <a:ext cx="879818" cy="371632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598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555791" y="2965719"/>
            <a:ext cx="2926328" cy="1389808"/>
            <a:chOff x="0" y="0"/>
            <a:chExt cx="842661" cy="40020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42661" cy="400207"/>
            </a:xfrm>
            <a:custGeom>
              <a:avLst/>
              <a:gdLst/>
              <a:ahLst/>
              <a:cxnLst/>
              <a:rect r="r" b="b" t="t" l="l"/>
              <a:pathLst>
                <a:path h="400207" w="842661">
                  <a:moveTo>
                    <a:pt x="95242" y="0"/>
                  </a:moveTo>
                  <a:lnTo>
                    <a:pt x="747419" y="0"/>
                  </a:lnTo>
                  <a:cubicBezTo>
                    <a:pt x="800020" y="0"/>
                    <a:pt x="842661" y="42641"/>
                    <a:pt x="842661" y="95242"/>
                  </a:cubicBezTo>
                  <a:lnTo>
                    <a:pt x="842661" y="304965"/>
                  </a:lnTo>
                  <a:cubicBezTo>
                    <a:pt x="842661" y="330225"/>
                    <a:pt x="832627" y="354450"/>
                    <a:pt x="814765" y="372311"/>
                  </a:cubicBezTo>
                  <a:cubicBezTo>
                    <a:pt x="796904" y="390173"/>
                    <a:pt x="772679" y="400207"/>
                    <a:pt x="747419" y="400207"/>
                  </a:cubicBezTo>
                  <a:lnTo>
                    <a:pt x="95242" y="400207"/>
                  </a:lnTo>
                  <a:cubicBezTo>
                    <a:pt x="69982" y="400207"/>
                    <a:pt x="45757" y="390173"/>
                    <a:pt x="27896" y="372311"/>
                  </a:cubicBezTo>
                  <a:cubicBezTo>
                    <a:pt x="10034" y="354450"/>
                    <a:pt x="0" y="330225"/>
                    <a:pt x="0" y="304965"/>
                  </a:cubicBezTo>
                  <a:lnTo>
                    <a:pt x="0" y="95242"/>
                  </a:lnTo>
                  <a:cubicBezTo>
                    <a:pt x="0" y="69982"/>
                    <a:pt x="10034" y="45757"/>
                    <a:pt x="27896" y="27896"/>
                  </a:cubicBezTo>
                  <a:cubicBezTo>
                    <a:pt x="45757" y="10034"/>
                    <a:pt x="69982" y="0"/>
                    <a:pt x="95242" y="0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28575"/>
              <a:ext cx="842661" cy="371632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598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4821399" y="3000300"/>
            <a:ext cx="2876106" cy="1389808"/>
            <a:chOff x="0" y="0"/>
            <a:chExt cx="828199" cy="40020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28199" cy="400207"/>
            </a:xfrm>
            <a:custGeom>
              <a:avLst/>
              <a:gdLst/>
              <a:ahLst/>
              <a:cxnLst/>
              <a:rect r="r" b="b" t="t" l="l"/>
              <a:pathLst>
                <a:path h="400207" w="828199">
                  <a:moveTo>
                    <a:pt x="96905" y="0"/>
                  </a:moveTo>
                  <a:lnTo>
                    <a:pt x="731294" y="0"/>
                  </a:lnTo>
                  <a:cubicBezTo>
                    <a:pt x="784813" y="0"/>
                    <a:pt x="828199" y="43386"/>
                    <a:pt x="828199" y="96905"/>
                  </a:cubicBezTo>
                  <a:lnTo>
                    <a:pt x="828199" y="303302"/>
                  </a:lnTo>
                  <a:cubicBezTo>
                    <a:pt x="828199" y="329003"/>
                    <a:pt x="817990" y="353651"/>
                    <a:pt x="799816" y="371824"/>
                  </a:cubicBezTo>
                  <a:cubicBezTo>
                    <a:pt x="781643" y="389998"/>
                    <a:pt x="756995" y="400207"/>
                    <a:pt x="731294" y="400207"/>
                  </a:cubicBezTo>
                  <a:lnTo>
                    <a:pt x="96905" y="400207"/>
                  </a:lnTo>
                  <a:cubicBezTo>
                    <a:pt x="71204" y="400207"/>
                    <a:pt x="46556" y="389998"/>
                    <a:pt x="28383" y="371824"/>
                  </a:cubicBezTo>
                  <a:cubicBezTo>
                    <a:pt x="10210" y="353651"/>
                    <a:pt x="0" y="329003"/>
                    <a:pt x="0" y="303302"/>
                  </a:cubicBezTo>
                  <a:lnTo>
                    <a:pt x="0" y="96905"/>
                  </a:lnTo>
                  <a:cubicBezTo>
                    <a:pt x="0" y="71204"/>
                    <a:pt x="10210" y="46556"/>
                    <a:pt x="28383" y="28383"/>
                  </a:cubicBezTo>
                  <a:cubicBezTo>
                    <a:pt x="46556" y="10210"/>
                    <a:pt x="71204" y="0"/>
                    <a:pt x="96905" y="0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28575"/>
              <a:ext cx="828199" cy="371632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598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574857" y="5045236"/>
            <a:ext cx="2854492" cy="1389808"/>
            <a:chOff x="0" y="0"/>
            <a:chExt cx="821975" cy="40020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21975" cy="400207"/>
            </a:xfrm>
            <a:custGeom>
              <a:avLst/>
              <a:gdLst/>
              <a:ahLst/>
              <a:cxnLst/>
              <a:rect r="r" b="b" t="t" l="l"/>
              <a:pathLst>
                <a:path h="400207" w="821975">
                  <a:moveTo>
                    <a:pt x="97639" y="0"/>
                  </a:moveTo>
                  <a:lnTo>
                    <a:pt x="724336" y="0"/>
                  </a:lnTo>
                  <a:cubicBezTo>
                    <a:pt x="750232" y="0"/>
                    <a:pt x="775067" y="10287"/>
                    <a:pt x="793377" y="28598"/>
                  </a:cubicBezTo>
                  <a:cubicBezTo>
                    <a:pt x="811688" y="46909"/>
                    <a:pt x="821975" y="71743"/>
                    <a:pt x="821975" y="97639"/>
                  </a:cubicBezTo>
                  <a:lnTo>
                    <a:pt x="821975" y="302568"/>
                  </a:lnTo>
                  <a:cubicBezTo>
                    <a:pt x="821975" y="356493"/>
                    <a:pt x="778261" y="400207"/>
                    <a:pt x="724336" y="400207"/>
                  </a:cubicBezTo>
                  <a:lnTo>
                    <a:pt x="97639" y="400207"/>
                  </a:lnTo>
                  <a:cubicBezTo>
                    <a:pt x="43714" y="400207"/>
                    <a:pt x="0" y="356493"/>
                    <a:pt x="0" y="302568"/>
                  </a:cubicBezTo>
                  <a:lnTo>
                    <a:pt x="0" y="97639"/>
                  </a:lnTo>
                  <a:cubicBezTo>
                    <a:pt x="0" y="43714"/>
                    <a:pt x="43714" y="0"/>
                    <a:pt x="97639" y="0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28575"/>
              <a:ext cx="821975" cy="371632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598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3023947" y="7341494"/>
            <a:ext cx="2799569" cy="1389808"/>
            <a:chOff x="0" y="0"/>
            <a:chExt cx="806160" cy="40020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06160" cy="400207"/>
            </a:xfrm>
            <a:custGeom>
              <a:avLst/>
              <a:gdLst/>
              <a:ahLst/>
              <a:cxnLst/>
              <a:rect r="r" b="b" t="t" l="l"/>
              <a:pathLst>
                <a:path h="400207" w="806160">
                  <a:moveTo>
                    <a:pt x="99554" y="0"/>
                  </a:moveTo>
                  <a:lnTo>
                    <a:pt x="706605" y="0"/>
                  </a:lnTo>
                  <a:cubicBezTo>
                    <a:pt x="733009" y="0"/>
                    <a:pt x="758331" y="10489"/>
                    <a:pt x="777001" y="29159"/>
                  </a:cubicBezTo>
                  <a:cubicBezTo>
                    <a:pt x="795671" y="47829"/>
                    <a:pt x="806160" y="73151"/>
                    <a:pt x="806160" y="99554"/>
                  </a:cubicBezTo>
                  <a:lnTo>
                    <a:pt x="806160" y="300653"/>
                  </a:lnTo>
                  <a:cubicBezTo>
                    <a:pt x="806160" y="355635"/>
                    <a:pt x="761588" y="400207"/>
                    <a:pt x="706605" y="400207"/>
                  </a:cubicBezTo>
                  <a:lnTo>
                    <a:pt x="99554" y="400207"/>
                  </a:lnTo>
                  <a:cubicBezTo>
                    <a:pt x="73151" y="400207"/>
                    <a:pt x="47829" y="389718"/>
                    <a:pt x="29159" y="371048"/>
                  </a:cubicBezTo>
                  <a:cubicBezTo>
                    <a:pt x="10489" y="352378"/>
                    <a:pt x="0" y="327056"/>
                    <a:pt x="0" y="300653"/>
                  </a:cubicBezTo>
                  <a:lnTo>
                    <a:pt x="0" y="99554"/>
                  </a:lnTo>
                  <a:cubicBezTo>
                    <a:pt x="0" y="44572"/>
                    <a:pt x="44572" y="0"/>
                    <a:pt x="99554" y="0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28575"/>
              <a:ext cx="806160" cy="371632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598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904978">
            <a:off x="6169984" y="1077084"/>
            <a:ext cx="965033" cy="879057"/>
          </a:xfrm>
          <a:custGeom>
            <a:avLst/>
            <a:gdLst/>
            <a:ahLst/>
            <a:cxnLst/>
            <a:rect r="r" b="b" t="t" l="l"/>
            <a:pathLst>
              <a:path h="879057" w="965033">
                <a:moveTo>
                  <a:pt x="0" y="0"/>
                </a:moveTo>
                <a:lnTo>
                  <a:pt x="965033" y="0"/>
                </a:lnTo>
                <a:lnTo>
                  <a:pt x="965033" y="879057"/>
                </a:lnTo>
                <a:lnTo>
                  <a:pt x="0" y="8790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-2832155">
            <a:off x="9287896" y="4670333"/>
            <a:ext cx="1307544" cy="595894"/>
          </a:xfrm>
          <a:custGeom>
            <a:avLst/>
            <a:gdLst/>
            <a:ahLst/>
            <a:cxnLst/>
            <a:rect r="r" b="b" t="t" l="l"/>
            <a:pathLst>
              <a:path h="595894" w="1307544">
                <a:moveTo>
                  <a:pt x="0" y="0"/>
                </a:moveTo>
                <a:lnTo>
                  <a:pt x="1307544" y="0"/>
                </a:lnTo>
                <a:lnTo>
                  <a:pt x="1307544" y="595893"/>
                </a:lnTo>
                <a:lnTo>
                  <a:pt x="0" y="5958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44490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-7162041">
            <a:off x="7776942" y="4688265"/>
            <a:ext cx="1307544" cy="595894"/>
          </a:xfrm>
          <a:custGeom>
            <a:avLst/>
            <a:gdLst/>
            <a:ahLst/>
            <a:cxnLst/>
            <a:rect r="r" b="b" t="t" l="l"/>
            <a:pathLst>
              <a:path h="595894" w="1307544">
                <a:moveTo>
                  <a:pt x="0" y="0"/>
                </a:moveTo>
                <a:lnTo>
                  <a:pt x="1307545" y="0"/>
                </a:lnTo>
                <a:lnTo>
                  <a:pt x="1307545" y="595894"/>
                </a:lnTo>
                <a:lnTo>
                  <a:pt x="0" y="5958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44490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-7790319">
            <a:off x="6559798" y="5999022"/>
            <a:ext cx="1345939" cy="611817"/>
          </a:xfrm>
          <a:custGeom>
            <a:avLst/>
            <a:gdLst/>
            <a:ahLst/>
            <a:cxnLst/>
            <a:rect r="r" b="b" t="t" l="l"/>
            <a:pathLst>
              <a:path h="611817" w="1345939">
                <a:moveTo>
                  <a:pt x="0" y="0"/>
                </a:moveTo>
                <a:lnTo>
                  <a:pt x="1345938" y="0"/>
                </a:lnTo>
                <a:lnTo>
                  <a:pt x="1345938" y="611816"/>
                </a:lnTo>
                <a:lnTo>
                  <a:pt x="0" y="6118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443501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-10511353">
            <a:off x="6199011" y="8226739"/>
            <a:ext cx="1345939" cy="611817"/>
          </a:xfrm>
          <a:custGeom>
            <a:avLst/>
            <a:gdLst/>
            <a:ahLst/>
            <a:cxnLst/>
            <a:rect r="r" b="b" t="t" l="l"/>
            <a:pathLst>
              <a:path h="611817" w="1345939">
                <a:moveTo>
                  <a:pt x="0" y="0"/>
                </a:moveTo>
                <a:lnTo>
                  <a:pt x="1345939" y="0"/>
                </a:lnTo>
                <a:lnTo>
                  <a:pt x="1345939" y="611816"/>
                </a:lnTo>
                <a:lnTo>
                  <a:pt x="0" y="6118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443501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304285">
            <a:off x="10648609" y="8192600"/>
            <a:ext cx="1345939" cy="611817"/>
          </a:xfrm>
          <a:custGeom>
            <a:avLst/>
            <a:gdLst/>
            <a:ahLst/>
            <a:cxnLst/>
            <a:rect r="r" b="b" t="t" l="l"/>
            <a:pathLst>
              <a:path h="611817" w="1345939">
                <a:moveTo>
                  <a:pt x="0" y="0"/>
                </a:moveTo>
                <a:lnTo>
                  <a:pt x="1345939" y="0"/>
                </a:lnTo>
                <a:lnTo>
                  <a:pt x="1345939" y="611816"/>
                </a:lnTo>
                <a:lnTo>
                  <a:pt x="0" y="6118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443501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-2591211">
            <a:off x="10459148" y="6028123"/>
            <a:ext cx="1345939" cy="611817"/>
          </a:xfrm>
          <a:custGeom>
            <a:avLst/>
            <a:gdLst/>
            <a:ahLst/>
            <a:cxnLst/>
            <a:rect r="r" b="b" t="t" l="l"/>
            <a:pathLst>
              <a:path h="611817" w="1345939">
                <a:moveTo>
                  <a:pt x="0" y="0"/>
                </a:moveTo>
                <a:lnTo>
                  <a:pt x="1345938" y="0"/>
                </a:lnTo>
                <a:lnTo>
                  <a:pt x="1345938" y="611817"/>
                </a:lnTo>
                <a:lnTo>
                  <a:pt x="0" y="6118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443501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6597" t="-134696" r="-188411" b="-152439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4961953" y="3222659"/>
            <a:ext cx="2594997" cy="945091"/>
          </a:xfrm>
          <a:custGeom>
            <a:avLst/>
            <a:gdLst/>
            <a:ahLst/>
            <a:cxnLst/>
            <a:rect r="r" b="b" t="t" l="l"/>
            <a:pathLst>
              <a:path h="945091" w="2594997">
                <a:moveTo>
                  <a:pt x="0" y="0"/>
                </a:moveTo>
                <a:lnTo>
                  <a:pt x="2594997" y="0"/>
                </a:lnTo>
                <a:lnTo>
                  <a:pt x="2594997" y="945091"/>
                </a:lnTo>
                <a:lnTo>
                  <a:pt x="0" y="94509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3711185" y="5348679"/>
            <a:ext cx="2501536" cy="782924"/>
          </a:xfrm>
          <a:custGeom>
            <a:avLst/>
            <a:gdLst/>
            <a:ahLst/>
            <a:cxnLst/>
            <a:rect r="r" b="b" t="t" l="l"/>
            <a:pathLst>
              <a:path h="782924" w="2501536">
                <a:moveTo>
                  <a:pt x="0" y="0"/>
                </a:moveTo>
                <a:lnTo>
                  <a:pt x="2501537" y="0"/>
                </a:lnTo>
                <a:lnTo>
                  <a:pt x="2501537" y="782923"/>
                </a:lnTo>
                <a:lnTo>
                  <a:pt x="0" y="78292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3166849" y="7666787"/>
            <a:ext cx="2513765" cy="704550"/>
          </a:xfrm>
          <a:custGeom>
            <a:avLst/>
            <a:gdLst/>
            <a:ahLst/>
            <a:cxnLst/>
            <a:rect r="r" b="b" t="t" l="l"/>
            <a:pathLst>
              <a:path h="704550" w="2513765">
                <a:moveTo>
                  <a:pt x="0" y="0"/>
                </a:moveTo>
                <a:lnTo>
                  <a:pt x="2513765" y="0"/>
                </a:lnTo>
                <a:lnTo>
                  <a:pt x="2513765" y="704551"/>
                </a:lnTo>
                <a:lnTo>
                  <a:pt x="0" y="70455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0697861" y="3276548"/>
            <a:ext cx="2642189" cy="677930"/>
          </a:xfrm>
          <a:custGeom>
            <a:avLst/>
            <a:gdLst/>
            <a:ahLst/>
            <a:cxnLst/>
            <a:rect r="r" b="b" t="t" l="l"/>
            <a:pathLst>
              <a:path h="677930" w="2642189">
                <a:moveTo>
                  <a:pt x="0" y="0"/>
                </a:moveTo>
                <a:lnTo>
                  <a:pt x="2642189" y="0"/>
                </a:lnTo>
                <a:lnTo>
                  <a:pt x="2642189" y="677930"/>
                </a:lnTo>
                <a:lnTo>
                  <a:pt x="0" y="67793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2084566" y="5384949"/>
            <a:ext cx="2562981" cy="634273"/>
          </a:xfrm>
          <a:custGeom>
            <a:avLst/>
            <a:gdLst/>
            <a:ahLst/>
            <a:cxnLst/>
            <a:rect r="r" b="b" t="t" l="l"/>
            <a:pathLst>
              <a:path h="634273" w="2562981">
                <a:moveTo>
                  <a:pt x="0" y="0"/>
                </a:moveTo>
                <a:lnTo>
                  <a:pt x="2562982" y="0"/>
                </a:lnTo>
                <a:lnTo>
                  <a:pt x="2562982" y="634273"/>
                </a:lnTo>
                <a:lnTo>
                  <a:pt x="0" y="63427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2485680" y="7564187"/>
            <a:ext cx="1371516" cy="944421"/>
          </a:xfrm>
          <a:custGeom>
            <a:avLst/>
            <a:gdLst/>
            <a:ahLst/>
            <a:cxnLst/>
            <a:rect r="r" b="b" t="t" l="l"/>
            <a:pathLst>
              <a:path h="944421" w="1371516">
                <a:moveTo>
                  <a:pt x="0" y="0"/>
                </a:moveTo>
                <a:lnTo>
                  <a:pt x="1371517" y="0"/>
                </a:lnTo>
                <a:lnTo>
                  <a:pt x="1371517" y="944422"/>
                </a:lnTo>
                <a:lnTo>
                  <a:pt x="0" y="94442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4003253" y="7564187"/>
            <a:ext cx="1193340" cy="934321"/>
          </a:xfrm>
          <a:custGeom>
            <a:avLst/>
            <a:gdLst/>
            <a:ahLst/>
            <a:cxnLst/>
            <a:rect r="r" b="b" t="t" l="l"/>
            <a:pathLst>
              <a:path h="934321" w="1193340">
                <a:moveTo>
                  <a:pt x="0" y="0"/>
                </a:moveTo>
                <a:lnTo>
                  <a:pt x="1193340" y="0"/>
                </a:lnTo>
                <a:lnTo>
                  <a:pt x="1193340" y="934321"/>
                </a:lnTo>
                <a:lnTo>
                  <a:pt x="0" y="934321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3778310" y="1828166"/>
            <a:ext cx="14107780" cy="8206427"/>
            <a:chOff x="0" y="0"/>
            <a:chExt cx="18810373" cy="10941902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100189"/>
              <a:ext cx="18810373" cy="10841713"/>
              <a:chOff x="0" y="0"/>
              <a:chExt cx="2737508" cy="1577814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737508" cy="1577814"/>
              </a:xfrm>
              <a:custGeom>
                <a:avLst/>
                <a:gdLst/>
                <a:ahLst/>
                <a:cxnLst/>
                <a:rect r="r" b="b" t="t" l="l"/>
                <a:pathLst>
                  <a:path h="1577814" w="2737508">
                    <a:moveTo>
                      <a:pt x="0" y="0"/>
                    </a:moveTo>
                    <a:lnTo>
                      <a:pt x="2737508" y="0"/>
                    </a:lnTo>
                    <a:lnTo>
                      <a:pt x="2737508" y="1577814"/>
                    </a:lnTo>
                    <a:lnTo>
                      <a:pt x="0" y="1577814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28575"/>
                <a:ext cx="2737508" cy="16063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18810373" cy="1177137"/>
              <a:chOff x="0" y="0"/>
              <a:chExt cx="2737508" cy="171311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737508" cy="171311"/>
              </a:xfrm>
              <a:custGeom>
                <a:avLst/>
                <a:gdLst/>
                <a:ahLst/>
                <a:cxnLst/>
                <a:rect r="r" b="b" t="t" l="l"/>
                <a:pathLst>
                  <a:path h="171311" w="2737508">
                    <a:moveTo>
                      <a:pt x="0" y="0"/>
                    </a:moveTo>
                    <a:lnTo>
                      <a:pt x="2737508" y="0"/>
                    </a:lnTo>
                    <a:lnTo>
                      <a:pt x="2737508" y="171311"/>
                    </a:lnTo>
                    <a:lnTo>
                      <a:pt x="0" y="171311"/>
                    </a:lnTo>
                    <a:close/>
                  </a:path>
                </a:pathLst>
              </a:custGeom>
              <a:solidFill>
                <a:srgbClr val="B9E5F8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8575"/>
                <a:ext cx="2737508" cy="1998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675316" y="333903"/>
              <a:ext cx="509332" cy="509332"/>
            </a:xfrm>
            <a:custGeom>
              <a:avLst/>
              <a:gdLst/>
              <a:ahLst/>
              <a:cxnLst/>
              <a:rect r="r" b="b" t="t" l="l"/>
              <a:pathLst>
                <a:path h="509332" w="509332">
                  <a:moveTo>
                    <a:pt x="0" y="0"/>
                  </a:moveTo>
                  <a:lnTo>
                    <a:pt x="509331" y="0"/>
                  </a:lnTo>
                  <a:lnTo>
                    <a:pt x="509331" y="509332"/>
                  </a:lnTo>
                  <a:lnTo>
                    <a:pt x="0" y="509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3966007" y="3166819"/>
            <a:ext cx="13732386" cy="6357111"/>
          </a:xfrm>
          <a:custGeom>
            <a:avLst/>
            <a:gdLst/>
            <a:ahLst/>
            <a:cxnLst/>
            <a:rect r="r" b="b" t="t" l="l"/>
            <a:pathLst>
              <a:path h="6357111" w="13732386">
                <a:moveTo>
                  <a:pt x="0" y="0"/>
                </a:moveTo>
                <a:lnTo>
                  <a:pt x="13732386" y="0"/>
                </a:lnTo>
                <a:lnTo>
                  <a:pt x="13732386" y="6357111"/>
                </a:lnTo>
                <a:lnTo>
                  <a:pt x="0" y="63571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6597" t="-134696" r="-188411" b="-152439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9144000" y="-398352"/>
            <a:ext cx="10514865" cy="1601053"/>
            <a:chOff x="0" y="0"/>
            <a:chExt cx="6017643" cy="91628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017644" cy="916280"/>
            </a:xfrm>
            <a:custGeom>
              <a:avLst/>
              <a:gdLst/>
              <a:ahLst/>
              <a:cxnLst/>
              <a:rect r="r" b="b" t="t" l="l"/>
              <a:pathLst>
                <a:path h="916280" w="6017644">
                  <a:moveTo>
                    <a:pt x="5893183" y="916280"/>
                  </a:moveTo>
                  <a:lnTo>
                    <a:pt x="124460" y="916280"/>
                  </a:lnTo>
                  <a:cubicBezTo>
                    <a:pt x="55880" y="916280"/>
                    <a:pt x="0" y="860400"/>
                    <a:pt x="0" y="79182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893184" y="0"/>
                  </a:lnTo>
                  <a:cubicBezTo>
                    <a:pt x="5961764" y="0"/>
                    <a:pt x="6017644" y="55880"/>
                    <a:pt x="6017644" y="124460"/>
                  </a:cubicBezTo>
                  <a:lnTo>
                    <a:pt x="6017644" y="791820"/>
                  </a:lnTo>
                  <a:cubicBezTo>
                    <a:pt x="6017644" y="860400"/>
                    <a:pt x="5961764" y="916280"/>
                    <a:pt x="5893184" y="916280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9380855" y="-319526"/>
            <a:ext cx="9067655" cy="1608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186"/>
              </a:lnSpc>
              <a:spcBef>
                <a:spcPct val="0"/>
              </a:spcBef>
            </a:pPr>
            <a:r>
              <a:rPr lang="en-US" sz="9418">
                <a:solidFill>
                  <a:srgbClr val="0B0162"/>
                </a:solidFill>
                <a:latin typeface="Public Sans"/>
                <a:ea typeface="Public Sans"/>
                <a:cs typeface="Public Sans"/>
                <a:sym typeface="Public Sans"/>
              </a:rPr>
              <a:t>Statement</a:t>
            </a:r>
          </a:p>
        </p:txBody>
      </p:sp>
    </p:spTree>
  </p:cSld>
  <p:clrMapOvr>
    <a:masterClrMapping/>
  </p:clrMapOvr>
  <p:transition spd="slow">
    <p:push dir="l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7361042" y="0"/>
            <a:ext cx="38157015" cy="10570150"/>
            <a:chOff x="0" y="0"/>
            <a:chExt cx="3381995" cy="9368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81995" cy="936871"/>
            </a:xfrm>
            <a:custGeom>
              <a:avLst/>
              <a:gdLst/>
              <a:ahLst/>
              <a:cxnLst/>
              <a:rect r="r" b="b" t="t" l="l"/>
              <a:pathLst>
                <a:path h="936871" w="3381995">
                  <a:moveTo>
                    <a:pt x="3257535" y="936871"/>
                  </a:moveTo>
                  <a:lnTo>
                    <a:pt x="124460" y="936871"/>
                  </a:lnTo>
                  <a:cubicBezTo>
                    <a:pt x="55880" y="936871"/>
                    <a:pt x="0" y="880991"/>
                    <a:pt x="0" y="81241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57535" y="0"/>
                  </a:lnTo>
                  <a:cubicBezTo>
                    <a:pt x="3326115" y="0"/>
                    <a:pt x="3381995" y="55880"/>
                    <a:pt x="3381995" y="124460"/>
                  </a:cubicBezTo>
                  <a:lnTo>
                    <a:pt x="3381995" y="812411"/>
                  </a:lnTo>
                  <a:cubicBezTo>
                    <a:pt x="3381995" y="880991"/>
                    <a:pt x="3326115" y="936871"/>
                    <a:pt x="3257535" y="936871"/>
                  </a:cubicBezTo>
                  <a:close/>
                </a:path>
              </a:pathLst>
            </a:custGeom>
            <a:solidFill>
              <a:srgbClr val="C0D1F1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655109" y="1313552"/>
            <a:ext cx="11715540" cy="1473002"/>
            <a:chOff x="0" y="0"/>
            <a:chExt cx="15620720" cy="19640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06868" cy="1964003"/>
            </a:xfrm>
            <a:custGeom>
              <a:avLst/>
              <a:gdLst/>
              <a:ahLst/>
              <a:cxnLst/>
              <a:rect r="r" b="b" t="t" l="l"/>
              <a:pathLst>
                <a:path h="1964003" w="1906868">
                  <a:moveTo>
                    <a:pt x="0" y="0"/>
                  </a:moveTo>
                  <a:lnTo>
                    <a:pt x="1906868" y="0"/>
                  </a:lnTo>
                  <a:lnTo>
                    <a:pt x="1906868" y="1964003"/>
                  </a:lnTo>
                  <a:lnTo>
                    <a:pt x="0" y="1964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2772034" y="228135"/>
              <a:ext cx="12848686" cy="12600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123"/>
                </a:lnSpc>
              </a:pPr>
              <a:r>
                <a:rPr lang="en-US" sz="5088">
                  <a:solidFill>
                    <a:srgbClr val="342E64"/>
                  </a:solidFill>
                  <a:latin typeface="Agrandir"/>
                  <a:ea typeface="Agrandir"/>
                  <a:cs typeface="Agrandir"/>
                  <a:sym typeface="Agrandir"/>
                </a:rPr>
                <a:t>If Condition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595865" y="618987"/>
              <a:ext cx="715138" cy="6022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24"/>
                </a:lnSpc>
              </a:pPr>
              <a:r>
                <a:rPr lang="en-US" sz="2374">
                  <a:solidFill>
                    <a:srgbClr val="B9E5F8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1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734135" y="3608534"/>
            <a:ext cx="9636514" cy="1006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3"/>
              </a:lnSpc>
            </a:pPr>
            <a:r>
              <a:rPr lang="en-US" sz="5088">
                <a:solidFill>
                  <a:srgbClr val="342E64"/>
                </a:solidFill>
                <a:latin typeface="Agrandir"/>
                <a:ea typeface="Agrandir"/>
                <a:cs typeface="Agrandir"/>
                <a:sym typeface="Agrandir"/>
              </a:rPr>
              <a:t>If - Else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8655109" y="3499345"/>
            <a:ext cx="1430151" cy="1473002"/>
          </a:xfrm>
          <a:custGeom>
            <a:avLst/>
            <a:gdLst/>
            <a:ahLst/>
            <a:cxnLst/>
            <a:rect r="r" b="b" t="t" l="l"/>
            <a:pathLst>
              <a:path h="1473002" w="1430151">
                <a:moveTo>
                  <a:pt x="0" y="0"/>
                </a:moveTo>
                <a:lnTo>
                  <a:pt x="1430151" y="0"/>
                </a:lnTo>
                <a:lnTo>
                  <a:pt x="1430151" y="1473002"/>
                </a:lnTo>
                <a:lnTo>
                  <a:pt x="0" y="14730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734135" y="5794327"/>
            <a:ext cx="9636514" cy="1006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3"/>
              </a:lnSpc>
            </a:pPr>
            <a:r>
              <a:rPr lang="en-US" sz="5088">
                <a:solidFill>
                  <a:srgbClr val="342E64"/>
                </a:solidFill>
                <a:latin typeface="Agrandir"/>
                <a:ea typeface="Agrandir"/>
                <a:cs typeface="Agrandir"/>
                <a:sym typeface="Agrandir"/>
              </a:rPr>
              <a:t>If - Else if - Else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8655109" y="5685138"/>
            <a:ext cx="1430151" cy="1473002"/>
          </a:xfrm>
          <a:custGeom>
            <a:avLst/>
            <a:gdLst/>
            <a:ahLst/>
            <a:cxnLst/>
            <a:rect r="r" b="b" t="t" l="l"/>
            <a:pathLst>
              <a:path h="1473002" w="1430151">
                <a:moveTo>
                  <a:pt x="0" y="0"/>
                </a:moveTo>
                <a:lnTo>
                  <a:pt x="1430151" y="0"/>
                </a:lnTo>
                <a:lnTo>
                  <a:pt x="1430151" y="1473002"/>
                </a:lnTo>
                <a:lnTo>
                  <a:pt x="0" y="14730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734135" y="7980119"/>
            <a:ext cx="9636514" cy="1006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3"/>
              </a:lnSpc>
            </a:pPr>
            <a:r>
              <a:rPr lang="en-US" sz="5088">
                <a:solidFill>
                  <a:srgbClr val="342E64"/>
                </a:solidFill>
                <a:latin typeface="Agrandir"/>
                <a:ea typeface="Agrandir"/>
                <a:cs typeface="Agrandir"/>
                <a:sym typeface="Agrandir"/>
              </a:rPr>
              <a:t>Switch *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8655109" y="7870930"/>
            <a:ext cx="1430151" cy="1473002"/>
          </a:xfrm>
          <a:custGeom>
            <a:avLst/>
            <a:gdLst/>
            <a:ahLst/>
            <a:cxnLst/>
            <a:rect r="r" b="b" t="t" l="l"/>
            <a:pathLst>
              <a:path h="1473002" w="1430151">
                <a:moveTo>
                  <a:pt x="0" y="0"/>
                </a:moveTo>
                <a:lnTo>
                  <a:pt x="1430151" y="0"/>
                </a:lnTo>
                <a:lnTo>
                  <a:pt x="1430151" y="1473003"/>
                </a:lnTo>
                <a:lnTo>
                  <a:pt x="0" y="14730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-3251018" y="-949451"/>
            <a:ext cx="8801711" cy="8229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7038706" cy="7256398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9102008" y="3932628"/>
            <a:ext cx="536353" cy="482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4"/>
              </a:lnSpc>
            </a:pPr>
            <a:r>
              <a:rPr lang="en-US" sz="2374">
                <a:solidFill>
                  <a:srgbClr val="B9E5F8"/>
                </a:solidFill>
                <a:latin typeface="Agrandir Bold"/>
                <a:ea typeface="Agrandir Bold"/>
                <a:cs typeface="Agrandir Bold"/>
                <a:sym typeface="Agrandir Bold"/>
              </a:rPr>
              <a:t>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144000" y="6118421"/>
            <a:ext cx="536353" cy="482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4"/>
              </a:lnSpc>
            </a:pPr>
            <a:r>
              <a:rPr lang="en-US" sz="2374">
                <a:solidFill>
                  <a:srgbClr val="B9E5F8"/>
                </a:solidFill>
                <a:latin typeface="Agrandir Bold"/>
                <a:ea typeface="Agrandir Bold"/>
                <a:cs typeface="Agrandir Bold"/>
                <a:sym typeface="Agrandir Bold"/>
              </a:rPr>
              <a:t>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144000" y="8304214"/>
            <a:ext cx="536353" cy="482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4"/>
              </a:lnSpc>
            </a:pPr>
            <a:r>
              <a:rPr lang="en-US" sz="2374">
                <a:solidFill>
                  <a:srgbClr val="B9E5F8"/>
                </a:solidFill>
                <a:latin typeface="Agrandir Bold"/>
                <a:ea typeface="Agrandir Bold"/>
                <a:cs typeface="Agrandir Bold"/>
                <a:sym typeface="Agrandir Bold"/>
              </a:rPr>
              <a:t>4</a:t>
            </a:r>
          </a:p>
        </p:txBody>
      </p:sp>
    </p:spTree>
  </p:cSld>
  <p:clrMapOvr>
    <a:masterClrMapping/>
  </p:clrMapOvr>
  <p:transition spd="slow">
    <p:push dir="l"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97587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634815" y="946298"/>
            <a:ext cx="7141102" cy="7671711"/>
          </a:xfrm>
          <a:custGeom>
            <a:avLst/>
            <a:gdLst/>
            <a:ahLst/>
            <a:cxnLst/>
            <a:rect r="r" b="b" t="t" l="l"/>
            <a:pathLst>
              <a:path h="7671711" w="7141102">
                <a:moveTo>
                  <a:pt x="0" y="0"/>
                </a:moveTo>
                <a:lnTo>
                  <a:pt x="7141103" y="0"/>
                </a:lnTo>
                <a:lnTo>
                  <a:pt x="7141103" y="7671711"/>
                </a:lnTo>
                <a:lnTo>
                  <a:pt x="0" y="76717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6597" t="-134696" r="-188411" b="-15243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6074673"/>
            <a:ext cx="7749962" cy="2341134"/>
          </a:xfrm>
          <a:custGeom>
            <a:avLst/>
            <a:gdLst/>
            <a:ahLst/>
            <a:cxnLst/>
            <a:rect r="r" b="b" t="t" l="l"/>
            <a:pathLst>
              <a:path h="2341134" w="7749962">
                <a:moveTo>
                  <a:pt x="0" y="0"/>
                </a:moveTo>
                <a:lnTo>
                  <a:pt x="7749962" y="0"/>
                </a:lnTo>
                <a:lnTo>
                  <a:pt x="7749962" y="2341134"/>
                </a:lnTo>
                <a:lnTo>
                  <a:pt x="0" y="23411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847147"/>
            <a:ext cx="7025086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>
                <a:solidFill>
                  <a:srgbClr val="2B4B82"/>
                </a:solidFill>
                <a:latin typeface="DM Sans Bold"/>
                <a:ea typeface="DM Sans Bold"/>
                <a:cs typeface="DM Sans Bold"/>
                <a:sym typeface="DM Sans Bold"/>
              </a:rPr>
              <a:t>If Condition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534378"/>
            <a:ext cx="7025086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6" indent="-269873" lvl="1">
              <a:lnSpc>
                <a:spcPts val="3374"/>
              </a:lnSpc>
              <a:buFont typeface="Arial"/>
              <a:buChar char="•"/>
            </a:pPr>
            <a:r>
              <a:rPr lang="en-US" sz="2499" spc="149">
                <a:solidFill>
                  <a:srgbClr val="0B0162"/>
                </a:solidFill>
                <a:latin typeface="DM Sans"/>
                <a:ea typeface="DM Sans"/>
                <a:cs typeface="DM Sans"/>
                <a:sym typeface="DM Sans"/>
              </a:rPr>
              <a:t>The if keyword is used to execute block of code, if the condition is true.</a:t>
            </a:r>
          </a:p>
          <a:p>
            <a:pPr algn="l" marL="0" indent="0" lvl="0">
              <a:lnSpc>
                <a:spcPts val="3374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665097"/>
            <a:ext cx="7025086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6" indent="-269873" lvl="1">
              <a:lnSpc>
                <a:spcPts val="3374"/>
              </a:lnSpc>
              <a:buFont typeface="Arial"/>
              <a:buChar char="•"/>
            </a:pPr>
            <a:r>
              <a:rPr lang="en-US" sz="2499" spc="149">
                <a:solidFill>
                  <a:srgbClr val="0B0162"/>
                </a:solidFill>
                <a:latin typeface="DM Sans"/>
                <a:ea typeface="DM Sans"/>
                <a:cs typeface="DM Sans"/>
                <a:sym typeface="DM Sans"/>
              </a:rPr>
              <a:t>Syntax :</a:t>
            </a:r>
          </a:p>
        </p:txBody>
      </p:sp>
    </p:spTree>
  </p:cSld>
  <p:clrMapOvr>
    <a:masterClrMapping/>
  </p:clrMapOvr>
  <p:transition spd="slow">
    <p:push dir="l"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97587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144000" y="1279307"/>
            <a:ext cx="8328944" cy="7332659"/>
          </a:xfrm>
          <a:custGeom>
            <a:avLst/>
            <a:gdLst/>
            <a:ahLst/>
            <a:cxnLst/>
            <a:rect r="r" b="b" t="t" l="l"/>
            <a:pathLst>
              <a:path h="7332659" w="8328944">
                <a:moveTo>
                  <a:pt x="0" y="0"/>
                </a:moveTo>
                <a:lnTo>
                  <a:pt x="8328944" y="0"/>
                </a:lnTo>
                <a:lnTo>
                  <a:pt x="8328944" y="7332658"/>
                </a:lnTo>
                <a:lnTo>
                  <a:pt x="0" y="7332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6597" t="-134696" r="-188411" b="-15243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6030391"/>
            <a:ext cx="7934783" cy="2171056"/>
          </a:xfrm>
          <a:custGeom>
            <a:avLst/>
            <a:gdLst/>
            <a:ahLst/>
            <a:cxnLst/>
            <a:rect r="r" b="b" t="t" l="l"/>
            <a:pathLst>
              <a:path h="2171056" w="7934783">
                <a:moveTo>
                  <a:pt x="0" y="0"/>
                </a:moveTo>
                <a:lnTo>
                  <a:pt x="7934783" y="0"/>
                </a:lnTo>
                <a:lnTo>
                  <a:pt x="7934783" y="2171056"/>
                </a:lnTo>
                <a:lnTo>
                  <a:pt x="0" y="21710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847147"/>
            <a:ext cx="7025086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>
                <a:solidFill>
                  <a:srgbClr val="2B4B82"/>
                </a:solidFill>
                <a:latin typeface="DM Sans Bold"/>
                <a:ea typeface="DM Sans Bold"/>
                <a:cs typeface="DM Sans Bold"/>
                <a:sym typeface="DM Sans Bold"/>
              </a:rPr>
              <a:t>If - Else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534378"/>
            <a:ext cx="7025086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6" indent="-269873" lvl="1">
              <a:lnSpc>
                <a:spcPts val="3374"/>
              </a:lnSpc>
              <a:buFont typeface="Arial"/>
              <a:buChar char="•"/>
            </a:pPr>
            <a:r>
              <a:rPr lang="en-US" sz="2499" spc="149">
                <a:solidFill>
                  <a:srgbClr val="0B0162"/>
                </a:solidFill>
                <a:latin typeface="DM Sans"/>
                <a:ea typeface="DM Sans"/>
                <a:cs typeface="DM Sans"/>
                <a:sym typeface="DM Sans"/>
              </a:rPr>
              <a:t>The else keyword is used to execute block of code, if the condition is false.</a:t>
            </a:r>
          </a:p>
          <a:p>
            <a:pPr algn="l" marL="0" indent="0" lvl="0">
              <a:lnSpc>
                <a:spcPts val="3374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296504"/>
            <a:ext cx="7025086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6" indent="-269873" lvl="1">
              <a:lnSpc>
                <a:spcPts val="3374"/>
              </a:lnSpc>
              <a:buFont typeface="Arial"/>
              <a:buChar char="•"/>
            </a:pPr>
            <a:r>
              <a:rPr lang="en-US" sz="2499" spc="149">
                <a:solidFill>
                  <a:srgbClr val="0B0162"/>
                </a:solidFill>
                <a:latin typeface="DM Sans"/>
                <a:ea typeface="DM Sans"/>
                <a:cs typeface="DM Sans"/>
                <a:sym typeface="DM Sans"/>
              </a:rPr>
              <a:t>Syntax :</a:t>
            </a:r>
          </a:p>
        </p:txBody>
      </p:sp>
    </p:spTree>
  </p:cSld>
  <p:clrMapOvr>
    <a:masterClrMapping/>
  </p:clrMapOvr>
  <p:transition spd="slow">
    <p:push dir="l"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061767" y="2690598"/>
            <a:ext cx="11353523" cy="5016193"/>
          </a:xfrm>
          <a:custGeom>
            <a:avLst/>
            <a:gdLst/>
            <a:ahLst/>
            <a:cxnLst/>
            <a:rect r="r" b="b" t="t" l="l"/>
            <a:pathLst>
              <a:path h="5016193" w="11353523">
                <a:moveTo>
                  <a:pt x="0" y="0"/>
                </a:moveTo>
                <a:lnTo>
                  <a:pt x="11353523" y="0"/>
                </a:lnTo>
                <a:lnTo>
                  <a:pt x="11353523" y="5016193"/>
                </a:lnTo>
                <a:lnTo>
                  <a:pt x="0" y="50161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224683">
            <a:off x="5187210" y="3650348"/>
            <a:ext cx="10254939" cy="246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60"/>
              </a:lnSpc>
              <a:spcBef>
                <a:spcPct val="0"/>
              </a:spcBef>
            </a:pPr>
            <a:r>
              <a:rPr lang="en-US" sz="14400">
                <a:solidFill>
                  <a:srgbClr val="342E64"/>
                </a:solidFill>
                <a:latin typeface="Gagalin"/>
                <a:ea typeface="Gagalin"/>
                <a:cs typeface="Gagalin"/>
                <a:sym typeface="Gagalin"/>
              </a:rPr>
              <a:t>Parity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385304" y="-500515"/>
            <a:ext cx="5077863" cy="4868401"/>
          </a:xfrm>
          <a:custGeom>
            <a:avLst/>
            <a:gdLst/>
            <a:ahLst/>
            <a:cxnLst/>
            <a:rect r="r" b="b" t="t" l="l"/>
            <a:pathLst>
              <a:path h="4868401" w="5077863">
                <a:moveTo>
                  <a:pt x="0" y="0"/>
                </a:moveTo>
                <a:lnTo>
                  <a:pt x="5077864" y="0"/>
                </a:lnTo>
                <a:lnTo>
                  <a:pt x="5077864" y="4868402"/>
                </a:lnTo>
                <a:lnTo>
                  <a:pt x="0" y="48684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966712">
            <a:off x="6344382" y="3776004"/>
            <a:ext cx="1507166" cy="1372892"/>
          </a:xfrm>
          <a:custGeom>
            <a:avLst/>
            <a:gdLst/>
            <a:ahLst/>
            <a:cxnLst/>
            <a:rect r="r" b="b" t="t" l="l"/>
            <a:pathLst>
              <a:path h="1372892" w="1507166">
                <a:moveTo>
                  <a:pt x="0" y="0"/>
                </a:moveTo>
                <a:lnTo>
                  <a:pt x="1507166" y="0"/>
                </a:lnTo>
                <a:lnTo>
                  <a:pt x="1507166" y="1372892"/>
                </a:lnTo>
                <a:lnTo>
                  <a:pt x="0" y="13728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97587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8635566" y="1640744"/>
            <a:ext cx="8857380" cy="7005513"/>
          </a:xfrm>
          <a:custGeom>
            <a:avLst/>
            <a:gdLst/>
            <a:ahLst/>
            <a:cxnLst/>
            <a:rect r="r" b="b" t="t" l="l"/>
            <a:pathLst>
              <a:path h="7005513" w="8857380">
                <a:moveTo>
                  <a:pt x="0" y="0"/>
                </a:moveTo>
                <a:lnTo>
                  <a:pt x="8857380" y="0"/>
                </a:lnTo>
                <a:lnTo>
                  <a:pt x="8857380" y="7005512"/>
                </a:lnTo>
                <a:lnTo>
                  <a:pt x="0" y="70055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6597" t="-134696" r="-188411" b="-15243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5669801"/>
            <a:ext cx="7382469" cy="3824757"/>
          </a:xfrm>
          <a:custGeom>
            <a:avLst/>
            <a:gdLst/>
            <a:ahLst/>
            <a:cxnLst/>
            <a:rect r="r" b="b" t="t" l="l"/>
            <a:pathLst>
              <a:path h="3824757" w="7382469">
                <a:moveTo>
                  <a:pt x="0" y="0"/>
                </a:moveTo>
                <a:lnTo>
                  <a:pt x="7382469" y="0"/>
                </a:lnTo>
                <a:lnTo>
                  <a:pt x="7382469" y="3824756"/>
                </a:lnTo>
                <a:lnTo>
                  <a:pt x="0" y="38247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847147"/>
            <a:ext cx="7025086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>
                <a:solidFill>
                  <a:srgbClr val="2B4B82"/>
                </a:solidFill>
                <a:latin typeface="DM Sans Bold"/>
                <a:ea typeface="DM Sans Bold"/>
                <a:cs typeface="DM Sans Bold"/>
                <a:sym typeface="DM Sans Bold"/>
              </a:rPr>
              <a:t>If - Else if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534378"/>
            <a:ext cx="7025086" cy="166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6" indent="-269873" lvl="1">
              <a:lnSpc>
                <a:spcPts val="3374"/>
              </a:lnSpc>
              <a:buFont typeface="Arial"/>
              <a:buChar char="•"/>
            </a:pPr>
            <a:r>
              <a:rPr lang="en-US" sz="2499" spc="149">
                <a:solidFill>
                  <a:srgbClr val="0B0162"/>
                </a:solidFill>
                <a:latin typeface="DM Sans"/>
                <a:ea typeface="DM Sans"/>
                <a:cs typeface="DM Sans"/>
                <a:sym typeface="DM Sans"/>
              </a:rPr>
              <a:t>The else if keyword is used to specify a new condition, if the previous condition is false.</a:t>
            </a:r>
          </a:p>
          <a:p>
            <a:pPr algn="l" marL="0" indent="0" lvl="0">
              <a:lnSpc>
                <a:spcPts val="3374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163154"/>
            <a:ext cx="7025086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6" indent="-269873" lvl="1">
              <a:lnSpc>
                <a:spcPts val="3374"/>
              </a:lnSpc>
              <a:buFont typeface="Arial"/>
              <a:buChar char="•"/>
            </a:pPr>
            <a:r>
              <a:rPr lang="en-US" sz="2499" spc="149">
                <a:solidFill>
                  <a:srgbClr val="0B0162"/>
                </a:solidFill>
                <a:latin typeface="DM Sans"/>
                <a:ea typeface="DM Sans"/>
                <a:cs typeface="DM Sans"/>
                <a:sym typeface="DM Sans"/>
              </a:rPr>
              <a:t>Syntax :</a:t>
            </a:r>
          </a:p>
        </p:txBody>
      </p:sp>
    </p:spTree>
  </p:cSld>
  <p:clrMapOvr>
    <a:masterClrMapping/>
  </p:clrMapOvr>
  <p:transition spd="slow">
    <p:push dir="l"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1776" y="3271966"/>
            <a:ext cx="14240218" cy="6291587"/>
          </a:xfrm>
          <a:custGeom>
            <a:avLst/>
            <a:gdLst/>
            <a:ahLst/>
            <a:cxnLst/>
            <a:rect r="r" b="b" t="t" l="l"/>
            <a:pathLst>
              <a:path h="6291587" w="14240218">
                <a:moveTo>
                  <a:pt x="0" y="0"/>
                </a:moveTo>
                <a:lnTo>
                  <a:pt x="14240218" y="0"/>
                </a:lnTo>
                <a:lnTo>
                  <a:pt x="14240218" y="6291588"/>
                </a:lnTo>
                <a:lnTo>
                  <a:pt x="0" y="62915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237189">
            <a:off x="892394" y="4639804"/>
            <a:ext cx="13122532" cy="2826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57"/>
              </a:lnSpc>
              <a:spcBef>
                <a:spcPct val="0"/>
              </a:spcBef>
            </a:pPr>
            <a:r>
              <a:rPr lang="en-US" sz="16540">
                <a:solidFill>
                  <a:srgbClr val="342E64"/>
                </a:solidFill>
                <a:latin typeface="Gagalin"/>
                <a:ea typeface="Gagalin"/>
                <a:cs typeface="Gagalin"/>
                <a:sym typeface="Gagalin"/>
              </a:rPr>
              <a:t>GRAding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4873053">
            <a:off x="2520300" y="6773375"/>
            <a:ext cx="1202542" cy="1095406"/>
          </a:xfrm>
          <a:custGeom>
            <a:avLst/>
            <a:gdLst/>
            <a:ahLst/>
            <a:cxnLst/>
            <a:rect r="r" b="b" t="t" l="l"/>
            <a:pathLst>
              <a:path h="1095406" w="1202542">
                <a:moveTo>
                  <a:pt x="0" y="0"/>
                </a:moveTo>
                <a:lnTo>
                  <a:pt x="1202542" y="0"/>
                </a:lnTo>
                <a:lnTo>
                  <a:pt x="1202542" y="1095406"/>
                </a:lnTo>
                <a:lnTo>
                  <a:pt x="0" y="10954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156469" y="7784918"/>
            <a:ext cx="1801565" cy="1778636"/>
          </a:xfrm>
          <a:custGeom>
            <a:avLst/>
            <a:gdLst/>
            <a:ahLst/>
            <a:cxnLst/>
            <a:rect r="r" b="b" t="t" l="l"/>
            <a:pathLst>
              <a:path h="1778636" w="1801565">
                <a:moveTo>
                  <a:pt x="0" y="0"/>
                </a:moveTo>
                <a:lnTo>
                  <a:pt x="1801564" y="0"/>
                </a:lnTo>
                <a:lnTo>
                  <a:pt x="1801564" y="1778636"/>
                </a:lnTo>
                <a:lnTo>
                  <a:pt x="0" y="17786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97587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742707" y="1589776"/>
            <a:ext cx="9699658" cy="3103890"/>
          </a:xfrm>
          <a:custGeom>
            <a:avLst/>
            <a:gdLst/>
            <a:ahLst/>
            <a:cxnLst/>
            <a:rect r="r" b="b" t="t" l="l"/>
            <a:pathLst>
              <a:path h="3103890" w="9699658">
                <a:moveTo>
                  <a:pt x="0" y="0"/>
                </a:moveTo>
                <a:lnTo>
                  <a:pt x="9699657" y="0"/>
                </a:lnTo>
                <a:lnTo>
                  <a:pt x="9699657" y="3103891"/>
                </a:lnTo>
                <a:lnTo>
                  <a:pt x="0" y="31038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-166726">
            <a:off x="4760458" y="2407459"/>
            <a:ext cx="9288045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spc="272">
                <a:solidFill>
                  <a:srgbClr val="000000"/>
                </a:solidFill>
                <a:latin typeface="Krabuler"/>
                <a:ea typeface="Krabuler"/>
                <a:cs typeface="Krabuler"/>
                <a:sym typeface="Krabuler"/>
              </a:rPr>
              <a:t>TERNARY OPERATOR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538197" y="3444543"/>
            <a:ext cx="2704795" cy="1249123"/>
          </a:xfrm>
          <a:custGeom>
            <a:avLst/>
            <a:gdLst/>
            <a:ahLst/>
            <a:cxnLst/>
            <a:rect r="r" b="b" t="t" l="l"/>
            <a:pathLst>
              <a:path h="1249123" w="2704795">
                <a:moveTo>
                  <a:pt x="0" y="0"/>
                </a:moveTo>
                <a:lnTo>
                  <a:pt x="2704795" y="0"/>
                </a:lnTo>
                <a:lnTo>
                  <a:pt x="2704795" y="1249124"/>
                </a:lnTo>
                <a:lnTo>
                  <a:pt x="0" y="12491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491967">
            <a:off x="4392492" y="950145"/>
            <a:ext cx="2241878" cy="2042147"/>
          </a:xfrm>
          <a:custGeom>
            <a:avLst/>
            <a:gdLst/>
            <a:ahLst/>
            <a:cxnLst/>
            <a:rect r="r" b="b" t="t" l="l"/>
            <a:pathLst>
              <a:path h="2042147" w="2241878">
                <a:moveTo>
                  <a:pt x="0" y="0"/>
                </a:moveTo>
                <a:lnTo>
                  <a:pt x="2241878" y="0"/>
                </a:lnTo>
                <a:lnTo>
                  <a:pt x="2241878" y="2042147"/>
                </a:lnTo>
                <a:lnTo>
                  <a:pt x="0" y="20421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6597" t="-134696" r="-188411" b="-152439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928185" y="6353175"/>
            <a:ext cx="12722455" cy="1024070"/>
          </a:xfrm>
          <a:custGeom>
            <a:avLst/>
            <a:gdLst/>
            <a:ahLst/>
            <a:cxnLst/>
            <a:rect r="r" b="b" t="t" l="l"/>
            <a:pathLst>
              <a:path h="1024070" w="12722455">
                <a:moveTo>
                  <a:pt x="0" y="0"/>
                </a:moveTo>
                <a:lnTo>
                  <a:pt x="12722455" y="0"/>
                </a:lnTo>
                <a:lnTo>
                  <a:pt x="12722455" y="1024070"/>
                </a:lnTo>
                <a:lnTo>
                  <a:pt x="0" y="102407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63367" y="5105400"/>
            <a:ext cx="16085711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6" indent="-269873" lvl="1">
              <a:lnSpc>
                <a:spcPts val="3374"/>
              </a:lnSpc>
              <a:buFont typeface="Arial"/>
              <a:buChar char="•"/>
            </a:pPr>
            <a:r>
              <a:rPr lang="en-US" sz="2499" spc="149">
                <a:solidFill>
                  <a:srgbClr val="0B0162"/>
                </a:solidFill>
                <a:latin typeface="DM Sans"/>
                <a:ea typeface="DM Sans"/>
                <a:cs typeface="DM Sans"/>
                <a:sym typeface="DM Sans"/>
              </a:rPr>
              <a:t>There is also a short-hand if..else, which is known as the ternary operator because it consists of three operands. It can be used to replace multiple lines of code with a single line.</a:t>
            </a:r>
          </a:p>
          <a:p>
            <a:pPr algn="l" marL="0" indent="0" lvl="0">
              <a:lnSpc>
                <a:spcPts val="3374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4418223" y="7739195"/>
            <a:ext cx="12841077" cy="392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0"/>
              </a:lnSpc>
            </a:pPr>
            <a:r>
              <a:rPr lang="en-US" sz="3000">
                <a:solidFill>
                  <a:srgbClr val="2B4B82"/>
                </a:solidFill>
                <a:latin typeface="DM Sans Bold"/>
                <a:ea typeface="DM Sans Bold"/>
                <a:cs typeface="DM Sans Bold"/>
                <a:sym typeface="DM Sans Bold"/>
              </a:rPr>
              <a:t>NOTE : expression data type must be identical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061767" y="2690598"/>
            <a:ext cx="11353523" cy="5016193"/>
          </a:xfrm>
          <a:custGeom>
            <a:avLst/>
            <a:gdLst/>
            <a:ahLst/>
            <a:cxnLst/>
            <a:rect r="r" b="b" t="t" l="l"/>
            <a:pathLst>
              <a:path h="5016193" w="11353523">
                <a:moveTo>
                  <a:pt x="0" y="0"/>
                </a:moveTo>
                <a:lnTo>
                  <a:pt x="11353523" y="0"/>
                </a:lnTo>
                <a:lnTo>
                  <a:pt x="11353523" y="5016193"/>
                </a:lnTo>
                <a:lnTo>
                  <a:pt x="0" y="50161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224683">
            <a:off x="4019204" y="3688531"/>
            <a:ext cx="11424193" cy="246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60"/>
              </a:lnSpc>
              <a:spcBef>
                <a:spcPct val="0"/>
              </a:spcBef>
            </a:pPr>
            <a:r>
              <a:rPr lang="en-US" sz="14400">
                <a:solidFill>
                  <a:srgbClr val="342E64"/>
                </a:solidFill>
                <a:latin typeface="Gagalin"/>
                <a:ea typeface="Gagalin"/>
                <a:cs typeface="Gagalin"/>
                <a:sym typeface="Gagalin"/>
              </a:rPr>
              <a:t>RULES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385304" y="-500515"/>
            <a:ext cx="5077863" cy="4868401"/>
          </a:xfrm>
          <a:custGeom>
            <a:avLst/>
            <a:gdLst/>
            <a:ahLst/>
            <a:cxnLst/>
            <a:rect r="r" b="b" t="t" l="l"/>
            <a:pathLst>
              <a:path h="4868401" w="5077863">
                <a:moveTo>
                  <a:pt x="0" y="0"/>
                </a:moveTo>
                <a:lnTo>
                  <a:pt x="5077864" y="0"/>
                </a:lnTo>
                <a:lnTo>
                  <a:pt x="5077864" y="4868402"/>
                </a:lnTo>
                <a:lnTo>
                  <a:pt x="0" y="48684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966712">
            <a:off x="6344382" y="3776004"/>
            <a:ext cx="1507166" cy="1372892"/>
          </a:xfrm>
          <a:custGeom>
            <a:avLst/>
            <a:gdLst/>
            <a:ahLst/>
            <a:cxnLst/>
            <a:rect r="r" b="b" t="t" l="l"/>
            <a:pathLst>
              <a:path h="1372892" w="1507166">
                <a:moveTo>
                  <a:pt x="0" y="0"/>
                </a:moveTo>
                <a:lnTo>
                  <a:pt x="1507166" y="0"/>
                </a:lnTo>
                <a:lnTo>
                  <a:pt x="1507166" y="1372892"/>
                </a:lnTo>
                <a:lnTo>
                  <a:pt x="0" y="13728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97587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86495" y="3702599"/>
            <a:ext cx="6741646" cy="6241871"/>
          </a:xfrm>
          <a:custGeom>
            <a:avLst/>
            <a:gdLst/>
            <a:ahLst/>
            <a:cxnLst/>
            <a:rect r="r" b="b" t="t" l="l"/>
            <a:pathLst>
              <a:path h="6241871" w="6741646">
                <a:moveTo>
                  <a:pt x="0" y="0"/>
                </a:moveTo>
                <a:lnTo>
                  <a:pt x="6741646" y="0"/>
                </a:lnTo>
                <a:lnTo>
                  <a:pt x="6741646" y="6241871"/>
                </a:lnTo>
                <a:lnTo>
                  <a:pt x="0" y="62418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219200"/>
            <a:ext cx="7025086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>
                <a:solidFill>
                  <a:srgbClr val="2B4B82"/>
                </a:solidFill>
                <a:latin typeface="DM Sans Bold"/>
                <a:ea typeface="DM Sans Bold"/>
                <a:cs typeface="DM Sans Bold"/>
                <a:sym typeface="DM Sans Bold"/>
              </a:rPr>
              <a:t>Switch Case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616749"/>
            <a:ext cx="15747218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6" indent="-269873" lvl="1">
              <a:lnSpc>
                <a:spcPts val="3374"/>
              </a:lnSpc>
              <a:buFont typeface="Arial"/>
              <a:buChar char="•"/>
            </a:pPr>
            <a:r>
              <a:rPr lang="en-US" sz="2499" spc="149">
                <a:solidFill>
                  <a:srgbClr val="0B0162"/>
                </a:solidFill>
                <a:latin typeface="DM Sans"/>
                <a:ea typeface="DM Sans"/>
                <a:cs typeface="DM Sans"/>
                <a:sym typeface="DM Sans"/>
              </a:rPr>
              <a:t>The switch keyword is used to select one of many code of blocks to be executed.</a:t>
            </a:r>
          </a:p>
          <a:p>
            <a:pPr algn="l" marL="0" indent="0" lvl="0">
              <a:lnSpc>
                <a:spcPts val="3374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463367" y="6668482"/>
            <a:ext cx="7025086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050"/>
              </a:lnSpc>
              <a:buFont typeface="Arial"/>
              <a:buChar char="•"/>
            </a:pPr>
            <a:r>
              <a:rPr lang="en-US" sz="3000" spc="179">
                <a:solidFill>
                  <a:srgbClr val="0B0162"/>
                </a:solidFill>
                <a:latin typeface="DM Sans"/>
                <a:ea typeface="DM Sans"/>
                <a:cs typeface="DM Sans"/>
                <a:sym typeface="DM Sans"/>
              </a:rPr>
              <a:t>Syntax :</a:t>
            </a:r>
          </a:p>
        </p:txBody>
      </p:sp>
    </p:spTree>
  </p:cSld>
  <p:clrMapOvr>
    <a:masterClrMapping/>
  </p:clrMapOvr>
  <p:transition spd="slow">
    <p:push dir="l"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-8828630">
            <a:off x="-2652872" y="7733875"/>
            <a:ext cx="6617368" cy="4114800"/>
          </a:xfrm>
          <a:custGeom>
            <a:avLst/>
            <a:gdLst/>
            <a:ahLst/>
            <a:cxnLst/>
            <a:rect r="r" b="b" t="t" l="l"/>
            <a:pathLst>
              <a:path h="4114800" w="6617368">
                <a:moveTo>
                  <a:pt x="0" y="0"/>
                </a:moveTo>
                <a:lnTo>
                  <a:pt x="6617368" y="0"/>
                </a:lnTo>
                <a:lnTo>
                  <a:pt x="66173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90270" y="879178"/>
            <a:ext cx="11353523" cy="5016193"/>
          </a:xfrm>
          <a:custGeom>
            <a:avLst/>
            <a:gdLst/>
            <a:ahLst/>
            <a:cxnLst/>
            <a:rect r="r" b="b" t="t" l="l"/>
            <a:pathLst>
              <a:path h="5016193" w="11353523">
                <a:moveTo>
                  <a:pt x="0" y="0"/>
                </a:moveTo>
                <a:lnTo>
                  <a:pt x="11353523" y="0"/>
                </a:lnTo>
                <a:lnTo>
                  <a:pt x="11353523" y="5016193"/>
                </a:lnTo>
                <a:lnTo>
                  <a:pt x="0" y="50161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224683">
            <a:off x="2019397" y="1602270"/>
            <a:ext cx="11424193" cy="3479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342E64"/>
                </a:solidFill>
                <a:latin typeface="Gagalin"/>
                <a:ea typeface="Gagalin"/>
                <a:cs typeface="Gagalin"/>
                <a:sym typeface="Gagalin"/>
              </a:rPr>
              <a:t>What is the</a:t>
            </a:r>
          </a:p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342E64"/>
                </a:solidFill>
                <a:latin typeface="Gagalin"/>
                <a:ea typeface="Gagalin"/>
                <a:cs typeface="Gagalin"/>
                <a:sym typeface="Gagalin"/>
              </a:rPr>
              <a:t> day?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5400000">
            <a:off x="13533617" y="-11254"/>
            <a:ext cx="5077863" cy="4868401"/>
          </a:xfrm>
          <a:custGeom>
            <a:avLst/>
            <a:gdLst/>
            <a:ahLst/>
            <a:cxnLst/>
            <a:rect r="r" b="b" t="t" l="l"/>
            <a:pathLst>
              <a:path h="4868401" w="5077863">
                <a:moveTo>
                  <a:pt x="0" y="0"/>
                </a:moveTo>
                <a:lnTo>
                  <a:pt x="5077863" y="0"/>
                </a:lnTo>
                <a:lnTo>
                  <a:pt x="5077863" y="4868401"/>
                </a:lnTo>
                <a:lnTo>
                  <a:pt x="0" y="48684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6597" t="-134696" r="-188411" b="-152439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4086827">
            <a:off x="11401427" y="1066666"/>
            <a:ext cx="1571510" cy="1431503"/>
          </a:xfrm>
          <a:custGeom>
            <a:avLst/>
            <a:gdLst/>
            <a:ahLst/>
            <a:cxnLst/>
            <a:rect r="r" b="b" t="t" l="l"/>
            <a:pathLst>
              <a:path h="1431503" w="1571510">
                <a:moveTo>
                  <a:pt x="0" y="0"/>
                </a:moveTo>
                <a:lnTo>
                  <a:pt x="1571510" y="0"/>
                </a:lnTo>
                <a:lnTo>
                  <a:pt x="1571510" y="1431502"/>
                </a:lnTo>
                <a:lnTo>
                  <a:pt x="0" y="14315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007890">
            <a:off x="10920239" y="4373439"/>
            <a:ext cx="2533887" cy="2156108"/>
          </a:xfrm>
          <a:custGeom>
            <a:avLst/>
            <a:gdLst/>
            <a:ahLst/>
            <a:cxnLst/>
            <a:rect r="r" b="b" t="t" l="l"/>
            <a:pathLst>
              <a:path h="2156108" w="2533887">
                <a:moveTo>
                  <a:pt x="0" y="0"/>
                </a:moveTo>
                <a:lnTo>
                  <a:pt x="2533887" y="0"/>
                </a:lnTo>
                <a:lnTo>
                  <a:pt x="2533887" y="2156108"/>
                </a:lnTo>
                <a:lnTo>
                  <a:pt x="0" y="215610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284388">
            <a:off x="1188883" y="230061"/>
            <a:ext cx="2895849" cy="3104712"/>
          </a:xfrm>
          <a:custGeom>
            <a:avLst/>
            <a:gdLst/>
            <a:ahLst/>
            <a:cxnLst/>
            <a:rect r="r" b="b" t="t" l="l"/>
            <a:pathLst>
              <a:path h="3104712" w="2895849">
                <a:moveTo>
                  <a:pt x="0" y="0"/>
                </a:moveTo>
                <a:lnTo>
                  <a:pt x="2895849" y="0"/>
                </a:lnTo>
                <a:lnTo>
                  <a:pt x="2895849" y="3104712"/>
                </a:lnTo>
                <a:lnTo>
                  <a:pt x="0" y="310471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3778310" y="1828166"/>
            <a:ext cx="14107780" cy="8206427"/>
            <a:chOff x="0" y="0"/>
            <a:chExt cx="18810373" cy="10941902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100189"/>
              <a:ext cx="18810373" cy="10841713"/>
              <a:chOff x="0" y="0"/>
              <a:chExt cx="2737508" cy="1577814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737508" cy="1577814"/>
              </a:xfrm>
              <a:custGeom>
                <a:avLst/>
                <a:gdLst/>
                <a:ahLst/>
                <a:cxnLst/>
                <a:rect r="r" b="b" t="t" l="l"/>
                <a:pathLst>
                  <a:path h="1577814" w="2737508">
                    <a:moveTo>
                      <a:pt x="0" y="0"/>
                    </a:moveTo>
                    <a:lnTo>
                      <a:pt x="2737508" y="0"/>
                    </a:lnTo>
                    <a:lnTo>
                      <a:pt x="2737508" y="1577814"/>
                    </a:lnTo>
                    <a:lnTo>
                      <a:pt x="0" y="1577814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28575"/>
                <a:ext cx="2737508" cy="16063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18810373" cy="1177137"/>
              <a:chOff x="0" y="0"/>
              <a:chExt cx="2737508" cy="171311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737508" cy="171311"/>
              </a:xfrm>
              <a:custGeom>
                <a:avLst/>
                <a:gdLst/>
                <a:ahLst/>
                <a:cxnLst/>
                <a:rect r="r" b="b" t="t" l="l"/>
                <a:pathLst>
                  <a:path h="171311" w="2737508">
                    <a:moveTo>
                      <a:pt x="0" y="0"/>
                    </a:moveTo>
                    <a:lnTo>
                      <a:pt x="2737508" y="0"/>
                    </a:lnTo>
                    <a:lnTo>
                      <a:pt x="2737508" y="171311"/>
                    </a:lnTo>
                    <a:lnTo>
                      <a:pt x="0" y="171311"/>
                    </a:lnTo>
                    <a:close/>
                  </a:path>
                </a:pathLst>
              </a:custGeom>
              <a:solidFill>
                <a:srgbClr val="B9E5F8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8575"/>
                <a:ext cx="2737508" cy="1998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675316" y="333903"/>
              <a:ext cx="509332" cy="509332"/>
            </a:xfrm>
            <a:custGeom>
              <a:avLst/>
              <a:gdLst/>
              <a:ahLst/>
              <a:cxnLst/>
              <a:rect r="r" b="b" t="t" l="l"/>
              <a:pathLst>
                <a:path h="509332" w="509332">
                  <a:moveTo>
                    <a:pt x="0" y="0"/>
                  </a:moveTo>
                  <a:lnTo>
                    <a:pt x="509331" y="0"/>
                  </a:lnTo>
                  <a:lnTo>
                    <a:pt x="509331" y="509332"/>
                  </a:lnTo>
                  <a:lnTo>
                    <a:pt x="0" y="509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4003572" y="3160660"/>
            <a:ext cx="13657256" cy="6423276"/>
          </a:xfrm>
          <a:custGeom>
            <a:avLst/>
            <a:gdLst/>
            <a:ahLst/>
            <a:cxnLst/>
            <a:rect r="r" b="b" t="t" l="l"/>
            <a:pathLst>
              <a:path h="6423276" w="13657256">
                <a:moveTo>
                  <a:pt x="0" y="0"/>
                </a:moveTo>
                <a:lnTo>
                  <a:pt x="13657256" y="0"/>
                </a:lnTo>
                <a:lnTo>
                  <a:pt x="13657256" y="6423276"/>
                </a:lnTo>
                <a:lnTo>
                  <a:pt x="0" y="64232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6597" t="-134696" r="-188411" b="-152439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9144000" y="-398352"/>
            <a:ext cx="10514865" cy="1601053"/>
            <a:chOff x="0" y="0"/>
            <a:chExt cx="6017643" cy="91628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017644" cy="916280"/>
            </a:xfrm>
            <a:custGeom>
              <a:avLst/>
              <a:gdLst/>
              <a:ahLst/>
              <a:cxnLst/>
              <a:rect r="r" b="b" t="t" l="l"/>
              <a:pathLst>
                <a:path h="916280" w="6017644">
                  <a:moveTo>
                    <a:pt x="5893183" y="916280"/>
                  </a:moveTo>
                  <a:lnTo>
                    <a:pt x="124460" y="916280"/>
                  </a:lnTo>
                  <a:cubicBezTo>
                    <a:pt x="55880" y="916280"/>
                    <a:pt x="0" y="860400"/>
                    <a:pt x="0" y="79182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893184" y="0"/>
                  </a:lnTo>
                  <a:cubicBezTo>
                    <a:pt x="5961764" y="0"/>
                    <a:pt x="6017644" y="55880"/>
                    <a:pt x="6017644" y="124460"/>
                  </a:cubicBezTo>
                  <a:lnTo>
                    <a:pt x="6017644" y="791820"/>
                  </a:lnTo>
                  <a:cubicBezTo>
                    <a:pt x="6017644" y="860400"/>
                    <a:pt x="5961764" y="916280"/>
                    <a:pt x="5893184" y="916280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57175" y="5931379"/>
            <a:ext cx="3457832" cy="2603354"/>
            <a:chOff x="0" y="0"/>
            <a:chExt cx="1600340" cy="120487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92710" y="106680"/>
              <a:ext cx="1496200" cy="1085494"/>
            </a:xfrm>
            <a:custGeom>
              <a:avLst/>
              <a:gdLst/>
              <a:ahLst/>
              <a:cxnLst/>
              <a:rect r="r" b="b" t="t" l="l"/>
              <a:pathLst>
                <a:path h="1085494" w="1496200">
                  <a:moveTo>
                    <a:pt x="1469530" y="896264"/>
                  </a:moveTo>
                  <a:cubicBezTo>
                    <a:pt x="1469530" y="983894"/>
                    <a:pt x="1393330" y="1055014"/>
                    <a:pt x="1312050" y="1055014"/>
                  </a:cubicBezTo>
                  <a:lnTo>
                    <a:pt x="66040" y="1055014"/>
                  </a:lnTo>
                  <a:cubicBezTo>
                    <a:pt x="43180" y="1055014"/>
                    <a:pt x="20320" y="1049934"/>
                    <a:pt x="0" y="1041044"/>
                  </a:cubicBezTo>
                  <a:cubicBezTo>
                    <a:pt x="26670" y="1068984"/>
                    <a:pt x="63500" y="1085494"/>
                    <a:pt x="103663" y="1085494"/>
                  </a:cubicBezTo>
                  <a:lnTo>
                    <a:pt x="1350150" y="1085494"/>
                  </a:lnTo>
                  <a:cubicBezTo>
                    <a:pt x="1430160" y="1085494"/>
                    <a:pt x="1496200" y="1019454"/>
                    <a:pt x="1496200" y="939444"/>
                  </a:cubicBezTo>
                  <a:lnTo>
                    <a:pt x="1496200" y="95250"/>
                  </a:lnTo>
                  <a:cubicBezTo>
                    <a:pt x="1496200" y="58420"/>
                    <a:pt x="1482230" y="25400"/>
                    <a:pt x="1460640" y="0"/>
                  </a:cubicBezTo>
                  <a:cubicBezTo>
                    <a:pt x="1466990" y="16510"/>
                    <a:pt x="1469530" y="34290"/>
                    <a:pt x="1469530" y="52070"/>
                  </a:cubicBezTo>
                  <a:lnTo>
                    <a:pt x="1469530" y="89626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700" y="12700"/>
              <a:ext cx="1535570" cy="1136294"/>
            </a:xfrm>
            <a:custGeom>
              <a:avLst/>
              <a:gdLst/>
              <a:ahLst/>
              <a:cxnLst/>
              <a:rect r="r" b="b" t="t" l="l"/>
              <a:pathLst>
                <a:path h="1136294" w="1535570">
                  <a:moveTo>
                    <a:pt x="146050" y="1136294"/>
                  </a:moveTo>
                  <a:lnTo>
                    <a:pt x="1389520" y="1136294"/>
                  </a:lnTo>
                  <a:cubicBezTo>
                    <a:pt x="1469530" y="1136294"/>
                    <a:pt x="1535570" y="1070254"/>
                    <a:pt x="1535570" y="990244"/>
                  </a:cubicBezTo>
                  <a:lnTo>
                    <a:pt x="1535570" y="146050"/>
                  </a:lnTo>
                  <a:cubicBezTo>
                    <a:pt x="1535570" y="66040"/>
                    <a:pt x="1469530" y="0"/>
                    <a:pt x="1389520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990244"/>
                  </a:lnTo>
                  <a:cubicBezTo>
                    <a:pt x="0" y="1071524"/>
                    <a:pt x="66040" y="1136294"/>
                    <a:pt x="146050" y="1136294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600340" cy="1204874"/>
            </a:xfrm>
            <a:custGeom>
              <a:avLst/>
              <a:gdLst/>
              <a:ahLst/>
              <a:cxnLst/>
              <a:rect r="r" b="b" t="t" l="l"/>
              <a:pathLst>
                <a:path h="1204874" w="1600340">
                  <a:moveTo>
                    <a:pt x="1536840" y="74930"/>
                  </a:moveTo>
                  <a:cubicBezTo>
                    <a:pt x="1508900" y="30480"/>
                    <a:pt x="1459370" y="0"/>
                    <a:pt x="1402220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002944"/>
                  </a:lnTo>
                  <a:cubicBezTo>
                    <a:pt x="0" y="1055014"/>
                    <a:pt x="25400" y="1100734"/>
                    <a:pt x="63500" y="1129944"/>
                  </a:cubicBezTo>
                  <a:cubicBezTo>
                    <a:pt x="91440" y="1174394"/>
                    <a:pt x="140970" y="1204874"/>
                    <a:pt x="197569" y="1204874"/>
                  </a:cubicBezTo>
                  <a:lnTo>
                    <a:pt x="1441590" y="1204874"/>
                  </a:lnTo>
                  <a:cubicBezTo>
                    <a:pt x="1529220" y="1204874"/>
                    <a:pt x="1600340" y="1133754"/>
                    <a:pt x="1600340" y="1046124"/>
                  </a:cubicBezTo>
                  <a:lnTo>
                    <a:pt x="1600340" y="201930"/>
                  </a:lnTo>
                  <a:cubicBezTo>
                    <a:pt x="1600340" y="149860"/>
                    <a:pt x="1574940" y="104140"/>
                    <a:pt x="1536840" y="74930"/>
                  </a:cubicBezTo>
                  <a:close/>
                  <a:moveTo>
                    <a:pt x="12700" y="1002944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02220" y="12700"/>
                  </a:lnTo>
                  <a:cubicBezTo>
                    <a:pt x="1482230" y="12700"/>
                    <a:pt x="1548270" y="78740"/>
                    <a:pt x="1548270" y="158750"/>
                  </a:cubicBezTo>
                  <a:lnTo>
                    <a:pt x="1548270" y="1002944"/>
                  </a:lnTo>
                  <a:cubicBezTo>
                    <a:pt x="1548270" y="1082954"/>
                    <a:pt x="1482230" y="1148994"/>
                    <a:pt x="1402220" y="1148994"/>
                  </a:cubicBezTo>
                  <a:lnTo>
                    <a:pt x="158750" y="1148994"/>
                  </a:lnTo>
                  <a:cubicBezTo>
                    <a:pt x="78740" y="1148994"/>
                    <a:pt x="12700" y="1084224"/>
                    <a:pt x="12700" y="1002944"/>
                  </a:cubicBezTo>
                  <a:close/>
                  <a:moveTo>
                    <a:pt x="1588910" y="1046124"/>
                  </a:moveTo>
                  <a:cubicBezTo>
                    <a:pt x="1588910" y="1126134"/>
                    <a:pt x="1521600" y="1192174"/>
                    <a:pt x="1441590" y="1192174"/>
                  </a:cubicBezTo>
                  <a:lnTo>
                    <a:pt x="197569" y="1192174"/>
                  </a:lnTo>
                  <a:cubicBezTo>
                    <a:pt x="157480" y="1192174"/>
                    <a:pt x="120650" y="1175664"/>
                    <a:pt x="93980" y="1147724"/>
                  </a:cubicBezTo>
                  <a:cubicBezTo>
                    <a:pt x="114300" y="1156614"/>
                    <a:pt x="135890" y="1161694"/>
                    <a:pt x="160020" y="1161694"/>
                  </a:cubicBezTo>
                  <a:lnTo>
                    <a:pt x="1403490" y="1161694"/>
                  </a:lnTo>
                  <a:cubicBezTo>
                    <a:pt x="1491120" y="1161694"/>
                    <a:pt x="1562240" y="1090574"/>
                    <a:pt x="1562240" y="1002944"/>
                  </a:cubicBezTo>
                  <a:lnTo>
                    <a:pt x="1562240" y="158750"/>
                  </a:lnTo>
                  <a:cubicBezTo>
                    <a:pt x="1562240" y="140970"/>
                    <a:pt x="1558430" y="123190"/>
                    <a:pt x="1553350" y="106680"/>
                  </a:cubicBezTo>
                  <a:cubicBezTo>
                    <a:pt x="1574940" y="132080"/>
                    <a:pt x="1588910" y="165100"/>
                    <a:pt x="1588910" y="201930"/>
                  </a:cubicBezTo>
                  <a:lnTo>
                    <a:pt x="1588910" y="1046124"/>
                  </a:lnTo>
                  <a:close/>
                </a:path>
              </a:pathLst>
            </a:custGeom>
            <a:solidFill>
              <a:srgbClr val="939598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9380855" y="-319526"/>
            <a:ext cx="9067655" cy="1608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186"/>
              </a:lnSpc>
              <a:spcBef>
                <a:spcPct val="0"/>
              </a:spcBef>
            </a:pPr>
            <a:r>
              <a:rPr lang="en-US" sz="9418">
                <a:solidFill>
                  <a:srgbClr val="0B0162"/>
                </a:solidFill>
                <a:latin typeface="Public Sans"/>
                <a:ea typeface="Public Sans"/>
                <a:cs typeface="Public Sans"/>
                <a:sym typeface="Public Sans"/>
              </a:rPr>
              <a:t>Statement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-164500" y="6496123"/>
            <a:ext cx="4101181" cy="1541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1"/>
              </a:lnSpc>
            </a:pPr>
            <a:r>
              <a:rPr lang="en-US" sz="4174" u="sng">
                <a:solidFill>
                  <a:srgbClr val="0B0162"/>
                </a:solidFill>
                <a:latin typeface="Open Sauce"/>
                <a:ea typeface="Open Sauce"/>
                <a:cs typeface="Open Sauce"/>
                <a:sym typeface="Open Sauce"/>
                <a:hlinkClick r:id="rId8" tooltip="https://codeforces.com/problemset/problem/4/A"/>
              </a:rPr>
              <a:t>PROBLEM</a:t>
            </a:r>
          </a:p>
          <a:p>
            <a:pPr algn="ctr">
              <a:lnSpc>
                <a:spcPts val="4414"/>
              </a:lnSpc>
            </a:pPr>
          </a:p>
          <a:p>
            <a:pPr algn="ctr" marL="0" indent="0" lvl="0">
              <a:lnSpc>
                <a:spcPts val="3805"/>
              </a:lnSpc>
              <a:spcBef>
                <a:spcPct val="0"/>
              </a:spcBef>
            </a:pPr>
            <a:r>
              <a:rPr lang="en-US" sz="4374" u="sng">
                <a:solidFill>
                  <a:srgbClr val="0B0162"/>
                </a:solidFill>
                <a:latin typeface="Open Sauce"/>
                <a:ea typeface="Open Sauce"/>
                <a:cs typeface="Open Sauce"/>
                <a:sym typeface="Open Sauce"/>
                <a:hlinkClick r:id="rId9" tooltip="https://codeforces.com/problemset/problem/4/A"/>
              </a:rPr>
              <a:t> LINK</a:t>
            </a:r>
          </a:p>
        </p:txBody>
      </p:sp>
    </p:spTree>
  </p:cSld>
  <p:clrMapOvr>
    <a:masterClrMapping/>
  </p:clrMapOvr>
  <p:transition spd="slow">
    <p:push dir="l"/>
  </p:transition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-8828630">
            <a:off x="-2652872" y="7733875"/>
            <a:ext cx="6617368" cy="4114800"/>
          </a:xfrm>
          <a:custGeom>
            <a:avLst/>
            <a:gdLst/>
            <a:ahLst/>
            <a:cxnLst/>
            <a:rect r="r" b="b" t="t" l="l"/>
            <a:pathLst>
              <a:path h="4114800" w="6617368">
                <a:moveTo>
                  <a:pt x="0" y="0"/>
                </a:moveTo>
                <a:lnTo>
                  <a:pt x="6617368" y="0"/>
                </a:lnTo>
                <a:lnTo>
                  <a:pt x="66173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90270" y="879178"/>
            <a:ext cx="11353523" cy="5016193"/>
          </a:xfrm>
          <a:custGeom>
            <a:avLst/>
            <a:gdLst/>
            <a:ahLst/>
            <a:cxnLst/>
            <a:rect r="r" b="b" t="t" l="l"/>
            <a:pathLst>
              <a:path h="5016193" w="11353523">
                <a:moveTo>
                  <a:pt x="0" y="0"/>
                </a:moveTo>
                <a:lnTo>
                  <a:pt x="11353523" y="0"/>
                </a:lnTo>
                <a:lnTo>
                  <a:pt x="11353523" y="5016193"/>
                </a:lnTo>
                <a:lnTo>
                  <a:pt x="0" y="50161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224683">
            <a:off x="2147707" y="1877111"/>
            <a:ext cx="11424193" cy="246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60"/>
              </a:lnSpc>
              <a:spcBef>
                <a:spcPct val="0"/>
              </a:spcBef>
            </a:pPr>
            <a:r>
              <a:rPr lang="en-US" sz="14400">
                <a:solidFill>
                  <a:srgbClr val="342E64"/>
                </a:solidFill>
                <a:latin typeface="Gagalin"/>
                <a:ea typeface="Gagalin"/>
                <a:cs typeface="Gagalin"/>
                <a:sym typeface="Gagalin"/>
              </a:rPr>
              <a:t>discussion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5400000">
            <a:off x="13533617" y="-11254"/>
            <a:ext cx="5077863" cy="4868401"/>
          </a:xfrm>
          <a:custGeom>
            <a:avLst/>
            <a:gdLst/>
            <a:ahLst/>
            <a:cxnLst/>
            <a:rect r="r" b="b" t="t" l="l"/>
            <a:pathLst>
              <a:path h="4868401" w="5077863">
                <a:moveTo>
                  <a:pt x="0" y="0"/>
                </a:moveTo>
                <a:lnTo>
                  <a:pt x="5077863" y="0"/>
                </a:lnTo>
                <a:lnTo>
                  <a:pt x="5077863" y="4868401"/>
                </a:lnTo>
                <a:lnTo>
                  <a:pt x="0" y="48684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6597" t="-134696" r="-188411" b="-152439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4086827">
            <a:off x="11401427" y="1066666"/>
            <a:ext cx="1571510" cy="1431503"/>
          </a:xfrm>
          <a:custGeom>
            <a:avLst/>
            <a:gdLst/>
            <a:ahLst/>
            <a:cxnLst/>
            <a:rect r="r" b="b" t="t" l="l"/>
            <a:pathLst>
              <a:path h="1431503" w="1571510">
                <a:moveTo>
                  <a:pt x="0" y="0"/>
                </a:moveTo>
                <a:lnTo>
                  <a:pt x="1571510" y="0"/>
                </a:lnTo>
                <a:lnTo>
                  <a:pt x="1571510" y="1431502"/>
                </a:lnTo>
                <a:lnTo>
                  <a:pt x="0" y="14315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007890">
            <a:off x="10920239" y="4373439"/>
            <a:ext cx="2533887" cy="2156108"/>
          </a:xfrm>
          <a:custGeom>
            <a:avLst/>
            <a:gdLst/>
            <a:ahLst/>
            <a:cxnLst/>
            <a:rect r="r" b="b" t="t" l="l"/>
            <a:pathLst>
              <a:path h="2156108" w="2533887">
                <a:moveTo>
                  <a:pt x="0" y="0"/>
                </a:moveTo>
                <a:lnTo>
                  <a:pt x="2533887" y="0"/>
                </a:lnTo>
                <a:lnTo>
                  <a:pt x="2533887" y="2156108"/>
                </a:lnTo>
                <a:lnTo>
                  <a:pt x="0" y="215610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284388">
            <a:off x="1188883" y="230061"/>
            <a:ext cx="2895849" cy="3104712"/>
          </a:xfrm>
          <a:custGeom>
            <a:avLst/>
            <a:gdLst/>
            <a:ahLst/>
            <a:cxnLst/>
            <a:rect r="r" b="b" t="t" l="l"/>
            <a:pathLst>
              <a:path h="3104712" w="2895849">
                <a:moveTo>
                  <a:pt x="0" y="0"/>
                </a:moveTo>
                <a:lnTo>
                  <a:pt x="2895849" y="0"/>
                </a:lnTo>
                <a:lnTo>
                  <a:pt x="2895849" y="3104712"/>
                </a:lnTo>
                <a:lnTo>
                  <a:pt x="0" y="310471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1776" y="3271966"/>
            <a:ext cx="14240218" cy="6291587"/>
          </a:xfrm>
          <a:custGeom>
            <a:avLst/>
            <a:gdLst/>
            <a:ahLst/>
            <a:cxnLst/>
            <a:rect r="r" b="b" t="t" l="l"/>
            <a:pathLst>
              <a:path h="6291587" w="14240218">
                <a:moveTo>
                  <a:pt x="0" y="0"/>
                </a:moveTo>
                <a:lnTo>
                  <a:pt x="14240218" y="0"/>
                </a:lnTo>
                <a:lnTo>
                  <a:pt x="14240218" y="6291588"/>
                </a:lnTo>
                <a:lnTo>
                  <a:pt x="0" y="62915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237189">
            <a:off x="892394" y="4639804"/>
            <a:ext cx="13122532" cy="2826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57"/>
              </a:lnSpc>
              <a:spcBef>
                <a:spcPct val="0"/>
              </a:spcBef>
            </a:pPr>
            <a:r>
              <a:rPr lang="en-US" sz="16540">
                <a:solidFill>
                  <a:srgbClr val="342E64"/>
                </a:solidFill>
                <a:latin typeface="Gagalin"/>
                <a:ea typeface="Gagalin"/>
                <a:cs typeface="Gagalin"/>
                <a:sym typeface="Gagalin"/>
              </a:rPr>
              <a:t>solution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4873053">
            <a:off x="2520300" y="6773375"/>
            <a:ext cx="1202542" cy="1095406"/>
          </a:xfrm>
          <a:custGeom>
            <a:avLst/>
            <a:gdLst/>
            <a:ahLst/>
            <a:cxnLst/>
            <a:rect r="r" b="b" t="t" l="l"/>
            <a:pathLst>
              <a:path h="1095406" w="1202542">
                <a:moveTo>
                  <a:pt x="0" y="0"/>
                </a:moveTo>
                <a:lnTo>
                  <a:pt x="1202542" y="0"/>
                </a:lnTo>
                <a:lnTo>
                  <a:pt x="1202542" y="1095406"/>
                </a:lnTo>
                <a:lnTo>
                  <a:pt x="0" y="10954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156469" y="7784918"/>
            <a:ext cx="1801565" cy="1778636"/>
          </a:xfrm>
          <a:custGeom>
            <a:avLst/>
            <a:gdLst/>
            <a:ahLst/>
            <a:cxnLst/>
            <a:rect r="r" b="b" t="t" l="l"/>
            <a:pathLst>
              <a:path h="1778636" w="1801565">
                <a:moveTo>
                  <a:pt x="0" y="0"/>
                </a:moveTo>
                <a:lnTo>
                  <a:pt x="1801564" y="0"/>
                </a:lnTo>
                <a:lnTo>
                  <a:pt x="1801564" y="1778636"/>
                </a:lnTo>
                <a:lnTo>
                  <a:pt x="0" y="17786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48088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26758" y="2141688"/>
            <a:ext cx="13945790" cy="6161504"/>
          </a:xfrm>
          <a:custGeom>
            <a:avLst/>
            <a:gdLst/>
            <a:ahLst/>
            <a:cxnLst/>
            <a:rect r="r" b="b" t="t" l="l"/>
            <a:pathLst>
              <a:path h="6161504" w="13945790">
                <a:moveTo>
                  <a:pt x="0" y="0"/>
                </a:moveTo>
                <a:lnTo>
                  <a:pt x="13945791" y="0"/>
                </a:lnTo>
                <a:lnTo>
                  <a:pt x="13945791" y="6161504"/>
                </a:lnTo>
                <a:lnTo>
                  <a:pt x="0" y="61615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224683">
            <a:off x="3319588" y="3592372"/>
            <a:ext cx="11424193" cy="246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60"/>
              </a:lnSpc>
              <a:spcBef>
                <a:spcPct val="0"/>
              </a:spcBef>
            </a:pPr>
            <a:r>
              <a:rPr lang="en-US" sz="14400">
                <a:solidFill>
                  <a:srgbClr val="342E64"/>
                </a:solidFill>
                <a:latin typeface="Gagalin"/>
                <a:ea typeface="Gagalin"/>
                <a:cs typeface="Gagalin"/>
                <a:sym typeface="Gagalin"/>
              </a:rPr>
              <a:t>Break time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9885019">
            <a:off x="13246367" y="4975177"/>
            <a:ext cx="1697640" cy="1546396"/>
          </a:xfrm>
          <a:custGeom>
            <a:avLst/>
            <a:gdLst/>
            <a:ahLst/>
            <a:cxnLst/>
            <a:rect r="r" b="b" t="t" l="l"/>
            <a:pathLst>
              <a:path h="1546396" w="1697640">
                <a:moveTo>
                  <a:pt x="0" y="0"/>
                </a:moveTo>
                <a:lnTo>
                  <a:pt x="1697640" y="0"/>
                </a:lnTo>
                <a:lnTo>
                  <a:pt x="1697640" y="1546396"/>
                </a:lnTo>
                <a:lnTo>
                  <a:pt x="0" y="15463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97587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3604864"/>
            <a:ext cx="7025086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>
                <a:solidFill>
                  <a:srgbClr val="2B4B82"/>
                </a:solidFill>
                <a:latin typeface="DM Sans Bold"/>
                <a:ea typeface="DM Sans Bold"/>
                <a:cs typeface="DM Sans Bold"/>
                <a:sym typeface="DM Sans Bold"/>
              </a:rPr>
              <a:t>LOOPS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394508"/>
            <a:ext cx="7025086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74"/>
              </a:lnSpc>
              <a:spcBef>
                <a:spcPct val="0"/>
              </a:spcBef>
            </a:pPr>
            <a:r>
              <a:rPr lang="en-US" sz="2499" spc="149">
                <a:solidFill>
                  <a:srgbClr val="0B0162"/>
                </a:solidFill>
                <a:latin typeface="DM Sans"/>
                <a:ea typeface="DM Sans"/>
                <a:cs typeface="DM Sans"/>
                <a:sym typeface="DM Sans"/>
              </a:rPr>
              <a:t>In computer programming, loops are used to repeat a block of code.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401120" y="1028700"/>
            <a:ext cx="6998061" cy="2561528"/>
            <a:chOff x="0" y="0"/>
            <a:chExt cx="2342659" cy="8574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42659" cy="857492"/>
            </a:xfrm>
            <a:custGeom>
              <a:avLst/>
              <a:gdLst/>
              <a:ahLst/>
              <a:cxnLst/>
              <a:rect r="r" b="b" t="t" l="l"/>
              <a:pathLst>
                <a:path h="857492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9917304" y="1882740"/>
            <a:ext cx="1578952" cy="1034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31356E"/>
                </a:solidFill>
                <a:latin typeface="DM Sans"/>
                <a:ea typeface="DM Sans"/>
                <a:cs typeface="DM Sans"/>
                <a:sym typeface="DM Sans"/>
              </a:rPr>
              <a:t>01.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401120" y="3720787"/>
            <a:ext cx="6998061" cy="2561528"/>
            <a:chOff x="0" y="0"/>
            <a:chExt cx="2342659" cy="85749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42659" cy="857492"/>
            </a:xfrm>
            <a:custGeom>
              <a:avLst/>
              <a:gdLst/>
              <a:ahLst/>
              <a:cxnLst/>
              <a:rect r="r" b="b" t="t" l="l"/>
              <a:pathLst>
                <a:path h="857492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401120" y="6415664"/>
            <a:ext cx="6998061" cy="2561528"/>
            <a:chOff x="0" y="0"/>
            <a:chExt cx="2342659" cy="85749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42659" cy="857492"/>
            </a:xfrm>
            <a:custGeom>
              <a:avLst/>
              <a:gdLst/>
              <a:ahLst/>
              <a:cxnLst/>
              <a:rect r="r" b="b" t="t" l="l"/>
              <a:pathLst>
                <a:path h="857492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9917304" y="4576222"/>
            <a:ext cx="1578952" cy="1034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31356E"/>
                </a:solidFill>
                <a:latin typeface="DM Sans"/>
                <a:ea typeface="DM Sans"/>
                <a:cs typeface="DM Sans"/>
                <a:sym typeface="DM Sans"/>
              </a:rPr>
              <a:t>02.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17304" y="7269704"/>
            <a:ext cx="1578952" cy="1034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31356E"/>
                </a:solidFill>
                <a:latin typeface="DM Sans"/>
                <a:ea typeface="DM Sans"/>
                <a:cs typeface="DM Sans"/>
                <a:sym typeface="DM Sans"/>
              </a:rPr>
              <a:t>03.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496256" y="1758637"/>
            <a:ext cx="4132127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00"/>
              </a:lnSpc>
              <a:spcBef>
                <a:spcPct val="0"/>
              </a:spcBef>
            </a:pPr>
            <a:r>
              <a:rPr lang="en-US" sz="6000" spc="96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For loop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1496256" y="4422958"/>
            <a:ext cx="4132127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00"/>
              </a:lnSpc>
              <a:spcBef>
                <a:spcPct val="0"/>
              </a:spcBef>
            </a:pPr>
            <a:r>
              <a:rPr lang="en-US" sz="6000" spc="96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While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496256" y="7143978"/>
            <a:ext cx="4132127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00"/>
              </a:lnSpc>
              <a:spcBef>
                <a:spcPct val="0"/>
              </a:spcBef>
            </a:pPr>
            <a:r>
              <a:rPr lang="en-US" sz="6000" spc="96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Do While *</a:t>
            </a:r>
          </a:p>
        </p:txBody>
      </p:sp>
    </p:spTree>
  </p:cSld>
  <p:clrMapOvr>
    <a:masterClrMapping/>
  </p:clrMapOvr>
  <p:transition spd="slow">
    <p:push dir="l"/>
  </p:transition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97587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46880" y="473170"/>
            <a:ext cx="5588712" cy="8620122"/>
          </a:xfrm>
          <a:custGeom>
            <a:avLst/>
            <a:gdLst/>
            <a:ahLst/>
            <a:cxnLst/>
            <a:rect r="r" b="b" t="t" l="l"/>
            <a:pathLst>
              <a:path h="8620122" w="5588712">
                <a:moveTo>
                  <a:pt x="0" y="0"/>
                </a:moveTo>
                <a:lnTo>
                  <a:pt x="5588712" y="0"/>
                </a:lnTo>
                <a:lnTo>
                  <a:pt x="5588712" y="8620122"/>
                </a:lnTo>
                <a:lnTo>
                  <a:pt x="0" y="86201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83552" y="6807649"/>
            <a:ext cx="8828267" cy="1719095"/>
          </a:xfrm>
          <a:custGeom>
            <a:avLst/>
            <a:gdLst/>
            <a:ahLst/>
            <a:cxnLst/>
            <a:rect r="r" b="b" t="t" l="l"/>
            <a:pathLst>
              <a:path h="1719095" w="8828267">
                <a:moveTo>
                  <a:pt x="0" y="0"/>
                </a:moveTo>
                <a:lnTo>
                  <a:pt x="8828267" y="0"/>
                </a:lnTo>
                <a:lnTo>
                  <a:pt x="8828267" y="1719095"/>
                </a:lnTo>
                <a:lnTo>
                  <a:pt x="0" y="17190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847147"/>
            <a:ext cx="7025086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>
                <a:solidFill>
                  <a:srgbClr val="2B4B82"/>
                </a:solidFill>
                <a:latin typeface="DM Sans Bold"/>
                <a:ea typeface="DM Sans Bold"/>
                <a:cs typeface="DM Sans Bold"/>
                <a:sym typeface="DM Sans Bold"/>
              </a:rPr>
              <a:t>For loop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080784"/>
            <a:ext cx="7025086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6" indent="-269873" lvl="1">
              <a:lnSpc>
                <a:spcPts val="3374"/>
              </a:lnSpc>
              <a:buFont typeface="Arial"/>
              <a:buChar char="•"/>
            </a:pPr>
            <a:r>
              <a:rPr lang="en-US" sz="2499" spc="149">
                <a:solidFill>
                  <a:srgbClr val="0B0162"/>
                </a:solidFill>
                <a:latin typeface="DM Sans"/>
                <a:ea typeface="DM Sans"/>
                <a:cs typeface="DM Sans"/>
                <a:sym typeface="DM Sans"/>
              </a:rPr>
              <a:t>Syntax :</a:t>
            </a:r>
          </a:p>
        </p:txBody>
      </p:sp>
    </p:spTree>
  </p:cSld>
  <p:clrMapOvr>
    <a:masterClrMapping/>
  </p:clrMapOvr>
  <p:transition spd="slow">
    <p:push dir="l"/>
  </p:transition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1776" y="3271966"/>
            <a:ext cx="14240218" cy="6291587"/>
          </a:xfrm>
          <a:custGeom>
            <a:avLst/>
            <a:gdLst/>
            <a:ahLst/>
            <a:cxnLst/>
            <a:rect r="r" b="b" t="t" l="l"/>
            <a:pathLst>
              <a:path h="6291587" w="14240218">
                <a:moveTo>
                  <a:pt x="0" y="0"/>
                </a:moveTo>
                <a:lnTo>
                  <a:pt x="14240218" y="0"/>
                </a:lnTo>
                <a:lnTo>
                  <a:pt x="14240218" y="6291588"/>
                </a:lnTo>
                <a:lnTo>
                  <a:pt x="0" y="62915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237189">
            <a:off x="1074683" y="5112597"/>
            <a:ext cx="13122532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342E64"/>
                </a:solidFill>
                <a:latin typeface="Gagalin"/>
                <a:ea typeface="Gagalin"/>
                <a:cs typeface="Gagalin"/>
                <a:sym typeface="Gagalin"/>
              </a:rPr>
              <a:t>Print 1 - 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4873053">
            <a:off x="2520300" y="6773375"/>
            <a:ext cx="1202542" cy="1095406"/>
          </a:xfrm>
          <a:custGeom>
            <a:avLst/>
            <a:gdLst/>
            <a:ahLst/>
            <a:cxnLst/>
            <a:rect r="r" b="b" t="t" l="l"/>
            <a:pathLst>
              <a:path h="1095406" w="1202542">
                <a:moveTo>
                  <a:pt x="0" y="0"/>
                </a:moveTo>
                <a:lnTo>
                  <a:pt x="1202542" y="0"/>
                </a:lnTo>
                <a:lnTo>
                  <a:pt x="1202542" y="1095406"/>
                </a:lnTo>
                <a:lnTo>
                  <a:pt x="0" y="10954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156469" y="7784918"/>
            <a:ext cx="1801565" cy="1778636"/>
          </a:xfrm>
          <a:custGeom>
            <a:avLst/>
            <a:gdLst/>
            <a:ahLst/>
            <a:cxnLst/>
            <a:rect r="r" b="b" t="t" l="l"/>
            <a:pathLst>
              <a:path h="1778636" w="1801565">
                <a:moveTo>
                  <a:pt x="0" y="0"/>
                </a:moveTo>
                <a:lnTo>
                  <a:pt x="1801564" y="0"/>
                </a:lnTo>
                <a:lnTo>
                  <a:pt x="1801564" y="1778636"/>
                </a:lnTo>
                <a:lnTo>
                  <a:pt x="0" y="17786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97587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429634">
            <a:off x="6562099" y="802278"/>
            <a:ext cx="10697201" cy="7787341"/>
          </a:xfrm>
          <a:custGeom>
            <a:avLst/>
            <a:gdLst/>
            <a:ahLst/>
            <a:cxnLst/>
            <a:rect r="r" b="b" t="t" l="l"/>
            <a:pathLst>
              <a:path h="7787341" w="10697201">
                <a:moveTo>
                  <a:pt x="0" y="0"/>
                </a:moveTo>
                <a:lnTo>
                  <a:pt x="10697201" y="0"/>
                </a:lnTo>
                <a:lnTo>
                  <a:pt x="10697201" y="7787341"/>
                </a:lnTo>
                <a:lnTo>
                  <a:pt x="0" y="7787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6597" t="-134696" r="-188411" b="-152439"/>
            </a:stretch>
          </a:blipFill>
        </p:spPr>
      </p:sp>
      <p:sp>
        <p:nvSpPr>
          <p:cNvPr name="TextBox 7" id="7"/>
          <p:cNvSpPr txBox="true"/>
          <p:nvPr/>
        </p:nvSpPr>
        <p:spPr>
          <a:xfrm rot="-302358">
            <a:off x="652510" y="3694397"/>
            <a:ext cx="6469556" cy="2716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37"/>
              </a:lnSpc>
            </a:pPr>
            <a:r>
              <a:rPr lang="en-US" sz="7812">
                <a:solidFill>
                  <a:srgbClr val="0B0162"/>
                </a:solidFill>
                <a:latin typeface="Krabuler"/>
                <a:ea typeface="Krabuler"/>
                <a:cs typeface="Krabuler"/>
                <a:sym typeface="Krabuler"/>
              </a:rPr>
              <a:t>OUTPUT</a:t>
            </a:r>
          </a:p>
          <a:p>
            <a:pPr algn="ctr">
              <a:lnSpc>
                <a:spcPts val="10937"/>
              </a:lnSpc>
              <a:spcBef>
                <a:spcPct val="0"/>
              </a:spcBef>
            </a:pPr>
            <a:r>
              <a:rPr lang="en-US" sz="7812">
                <a:solidFill>
                  <a:srgbClr val="0B0162"/>
                </a:solidFill>
                <a:latin typeface="Krabuler"/>
                <a:ea typeface="Krabuler"/>
                <a:cs typeface="Krabuler"/>
                <a:sym typeface="Krabuler"/>
              </a:rPr>
              <a:t>?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061767" y="2690598"/>
            <a:ext cx="11353523" cy="5016193"/>
          </a:xfrm>
          <a:custGeom>
            <a:avLst/>
            <a:gdLst/>
            <a:ahLst/>
            <a:cxnLst/>
            <a:rect r="r" b="b" t="t" l="l"/>
            <a:pathLst>
              <a:path h="5016193" w="11353523">
                <a:moveTo>
                  <a:pt x="0" y="0"/>
                </a:moveTo>
                <a:lnTo>
                  <a:pt x="11353523" y="0"/>
                </a:lnTo>
                <a:lnTo>
                  <a:pt x="11353523" y="5016193"/>
                </a:lnTo>
                <a:lnTo>
                  <a:pt x="0" y="50161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224683">
            <a:off x="4019204" y="3688531"/>
            <a:ext cx="11424193" cy="246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60"/>
              </a:lnSpc>
              <a:spcBef>
                <a:spcPct val="0"/>
              </a:spcBef>
            </a:pPr>
            <a:r>
              <a:rPr lang="en-US" sz="14400">
                <a:solidFill>
                  <a:srgbClr val="342E64"/>
                </a:solidFill>
                <a:latin typeface="Gagalin"/>
                <a:ea typeface="Gagalin"/>
                <a:cs typeface="Gagalin"/>
                <a:sym typeface="Gagalin"/>
              </a:rPr>
              <a:t>Week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385304" y="-500515"/>
            <a:ext cx="5077863" cy="4868401"/>
          </a:xfrm>
          <a:custGeom>
            <a:avLst/>
            <a:gdLst/>
            <a:ahLst/>
            <a:cxnLst/>
            <a:rect r="r" b="b" t="t" l="l"/>
            <a:pathLst>
              <a:path h="4868401" w="5077863">
                <a:moveTo>
                  <a:pt x="0" y="0"/>
                </a:moveTo>
                <a:lnTo>
                  <a:pt x="5077864" y="0"/>
                </a:lnTo>
                <a:lnTo>
                  <a:pt x="5077864" y="4868402"/>
                </a:lnTo>
                <a:lnTo>
                  <a:pt x="0" y="48684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966712">
            <a:off x="6344382" y="3776004"/>
            <a:ext cx="1507166" cy="1372892"/>
          </a:xfrm>
          <a:custGeom>
            <a:avLst/>
            <a:gdLst/>
            <a:ahLst/>
            <a:cxnLst/>
            <a:rect r="r" b="b" t="t" l="l"/>
            <a:pathLst>
              <a:path h="1372892" w="1507166">
                <a:moveTo>
                  <a:pt x="0" y="0"/>
                </a:moveTo>
                <a:lnTo>
                  <a:pt x="1507166" y="0"/>
                </a:lnTo>
                <a:lnTo>
                  <a:pt x="1507166" y="1372892"/>
                </a:lnTo>
                <a:lnTo>
                  <a:pt x="0" y="13728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97587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430426">
            <a:off x="6562099" y="802278"/>
            <a:ext cx="10697201" cy="7787341"/>
          </a:xfrm>
          <a:custGeom>
            <a:avLst/>
            <a:gdLst/>
            <a:ahLst/>
            <a:cxnLst/>
            <a:rect r="r" b="b" t="t" l="l"/>
            <a:pathLst>
              <a:path h="7787341" w="10697201">
                <a:moveTo>
                  <a:pt x="0" y="0"/>
                </a:moveTo>
                <a:lnTo>
                  <a:pt x="10697201" y="0"/>
                </a:lnTo>
                <a:lnTo>
                  <a:pt x="10697201" y="7787341"/>
                </a:lnTo>
                <a:lnTo>
                  <a:pt x="0" y="7787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6597" t="-134696" r="-188411" b="-152439"/>
            </a:stretch>
          </a:blipFill>
        </p:spPr>
      </p:sp>
      <p:sp>
        <p:nvSpPr>
          <p:cNvPr name="TextBox 7" id="7"/>
          <p:cNvSpPr txBox="true"/>
          <p:nvPr/>
        </p:nvSpPr>
        <p:spPr>
          <a:xfrm rot="-302358">
            <a:off x="652510" y="3694397"/>
            <a:ext cx="6469556" cy="2716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37"/>
              </a:lnSpc>
            </a:pPr>
            <a:r>
              <a:rPr lang="en-US" sz="7812">
                <a:solidFill>
                  <a:srgbClr val="0B0162"/>
                </a:solidFill>
                <a:latin typeface="Krabuler"/>
                <a:ea typeface="Krabuler"/>
                <a:cs typeface="Krabuler"/>
                <a:sym typeface="Krabuler"/>
              </a:rPr>
              <a:t>OUTPUT</a:t>
            </a:r>
          </a:p>
          <a:p>
            <a:pPr algn="ctr">
              <a:lnSpc>
                <a:spcPts val="10937"/>
              </a:lnSpc>
              <a:spcBef>
                <a:spcPct val="0"/>
              </a:spcBef>
            </a:pPr>
            <a:r>
              <a:rPr lang="en-US" sz="7812">
                <a:solidFill>
                  <a:srgbClr val="0B0162"/>
                </a:solidFill>
                <a:latin typeface="Krabuler"/>
                <a:ea typeface="Krabuler"/>
                <a:cs typeface="Krabuler"/>
                <a:sym typeface="Krabuler"/>
              </a:rPr>
              <a:t>?</a:t>
            </a:r>
          </a:p>
        </p:txBody>
      </p:sp>
    </p:spTree>
  </p:cSld>
  <p:clrMapOvr>
    <a:masterClrMapping/>
  </p:clrMapOvr>
  <p:transition spd="slow">
    <p:push dir="l"/>
  </p:transition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97587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419533">
            <a:off x="6562099" y="802278"/>
            <a:ext cx="10697201" cy="7787341"/>
          </a:xfrm>
          <a:custGeom>
            <a:avLst/>
            <a:gdLst/>
            <a:ahLst/>
            <a:cxnLst/>
            <a:rect r="r" b="b" t="t" l="l"/>
            <a:pathLst>
              <a:path h="7787341" w="10697201">
                <a:moveTo>
                  <a:pt x="0" y="0"/>
                </a:moveTo>
                <a:lnTo>
                  <a:pt x="10697201" y="0"/>
                </a:lnTo>
                <a:lnTo>
                  <a:pt x="10697201" y="7787341"/>
                </a:lnTo>
                <a:lnTo>
                  <a:pt x="0" y="7787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6597" t="-134696" r="-188411" b="-152439"/>
            </a:stretch>
          </a:blipFill>
        </p:spPr>
      </p:sp>
      <p:sp>
        <p:nvSpPr>
          <p:cNvPr name="TextBox 7" id="7"/>
          <p:cNvSpPr txBox="true"/>
          <p:nvPr/>
        </p:nvSpPr>
        <p:spPr>
          <a:xfrm rot="-302358">
            <a:off x="652510" y="3694397"/>
            <a:ext cx="6469556" cy="2716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37"/>
              </a:lnSpc>
            </a:pPr>
            <a:r>
              <a:rPr lang="en-US" sz="7812">
                <a:solidFill>
                  <a:srgbClr val="0B0162"/>
                </a:solidFill>
                <a:latin typeface="Krabuler"/>
                <a:ea typeface="Krabuler"/>
                <a:cs typeface="Krabuler"/>
                <a:sym typeface="Krabuler"/>
              </a:rPr>
              <a:t>OUTPUT</a:t>
            </a:r>
          </a:p>
          <a:p>
            <a:pPr algn="ctr">
              <a:lnSpc>
                <a:spcPts val="10937"/>
              </a:lnSpc>
              <a:spcBef>
                <a:spcPct val="0"/>
              </a:spcBef>
            </a:pPr>
            <a:r>
              <a:rPr lang="en-US" sz="7812">
                <a:solidFill>
                  <a:srgbClr val="0B0162"/>
                </a:solidFill>
                <a:latin typeface="Krabuler"/>
                <a:ea typeface="Krabuler"/>
                <a:cs typeface="Krabuler"/>
                <a:sym typeface="Krabuler"/>
              </a:rPr>
              <a:t>?</a:t>
            </a:r>
          </a:p>
        </p:txBody>
      </p:sp>
    </p:spTree>
  </p:cSld>
  <p:clrMapOvr>
    <a:masterClrMapping/>
  </p:clrMapOvr>
  <p:transition spd="slow">
    <p:push dir="l"/>
  </p:transition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6597" t="-134696" r="-188411" b="-152439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28700" y="2853074"/>
          <a:ext cx="8833478" cy="4580851"/>
        </p:xfrm>
        <a:graphic>
          <a:graphicData uri="http://schemas.openxmlformats.org/drawingml/2006/table">
            <a:tbl>
              <a:tblPr/>
              <a:tblGrid>
                <a:gridCol w="8833478"/>
              </a:tblGrid>
              <a:tr h="20097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1340"/>
                        </a:lnSpc>
                        <a:defRPr/>
                      </a:pPr>
                      <a:r>
                        <a:rPr lang="en-US" sz="8100">
                          <a:solidFill>
                            <a:srgbClr val="B9E5F8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SECOND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7107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4F4F4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THE SECOND IN C++ CAN HANDLE UP TO</a:t>
                      </a:r>
                      <a:endParaRPr lang="en-US" sz="1100"/>
                    </a:p>
                    <a:p>
                      <a:pPr algn="l">
                        <a:lnSpc>
                          <a:spcPts val="4060"/>
                        </a:lnSpc>
                      </a:pPr>
                      <a:r>
                        <a:rPr lang="en-US" sz="2900">
                          <a:solidFill>
                            <a:srgbClr val="F4F4F4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10^8 OPERATION.</a:t>
                      </a:r>
                    </a:p>
                    <a:p>
                      <a:pPr algn="l">
                        <a:lnSpc>
                          <a:spcPts val="4060"/>
                        </a:lnSpc>
                      </a:pPr>
                    </a:p>
                    <a:p>
                      <a:pPr algn="l">
                        <a:lnSpc>
                          <a:spcPts val="4060"/>
                        </a:lnSpc>
                      </a:pPr>
                      <a:r>
                        <a:rPr lang="en-US" sz="2900">
                          <a:solidFill>
                            <a:srgbClr val="F4F4F4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SO CHECK YOUR LOOP FOR EVERY PROBLEM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 dir="l"/>
  </p:transition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1776" y="3271966"/>
            <a:ext cx="14240218" cy="6291587"/>
          </a:xfrm>
          <a:custGeom>
            <a:avLst/>
            <a:gdLst/>
            <a:ahLst/>
            <a:cxnLst/>
            <a:rect r="r" b="b" t="t" l="l"/>
            <a:pathLst>
              <a:path h="6291587" w="14240218">
                <a:moveTo>
                  <a:pt x="0" y="0"/>
                </a:moveTo>
                <a:lnTo>
                  <a:pt x="14240218" y="0"/>
                </a:lnTo>
                <a:lnTo>
                  <a:pt x="14240218" y="6291588"/>
                </a:lnTo>
                <a:lnTo>
                  <a:pt x="0" y="62915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237189">
            <a:off x="1074683" y="5112597"/>
            <a:ext cx="13122532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342E64"/>
                </a:solidFill>
                <a:latin typeface="Gagalin"/>
                <a:ea typeface="Gagalin"/>
                <a:cs typeface="Gagalin"/>
                <a:sym typeface="Gagalin"/>
              </a:rPr>
              <a:t>SUM 1 - 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4873053">
            <a:off x="2520300" y="6773375"/>
            <a:ext cx="1202542" cy="1095406"/>
          </a:xfrm>
          <a:custGeom>
            <a:avLst/>
            <a:gdLst/>
            <a:ahLst/>
            <a:cxnLst/>
            <a:rect r="r" b="b" t="t" l="l"/>
            <a:pathLst>
              <a:path h="1095406" w="1202542">
                <a:moveTo>
                  <a:pt x="0" y="0"/>
                </a:moveTo>
                <a:lnTo>
                  <a:pt x="1202542" y="0"/>
                </a:lnTo>
                <a:lnTo>
                  <a:pt x="1202542" y="1095406"/>
                </a:lnTo>
                <a:lnTo>
                  <a:pt x="0" y="10954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156469" y="7784918"/>
            <a:ext cx="1801565" cy="1778636"/>
          </a:xfrm>
          <a:custGeom>
            <a:avLst/>
            <a:gdLst/>
            <a:ahLst/>
            <a:cxnLst/>
            <a:rect r="r" b="b" t="t" l="l"/>
            <a:pathLst>
              <a:path h="1778636" w="1801565">
                <a:moveTo>
                  <a:pt x="0" y="0"/>
                </a:moveTo>
                <a:lnTo>
                  <a:pt x="1801564" y="0"/>
                </a:lnTo>
                <a:lnTo>
                  <a:pt x="1801564" y="1778636"/>
                </a:lnTo>
                <a:lnTo>
                  <a:pt x="0" y="17786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-8828630">
            <a:off x="-2652872" y="7733875"/>
            <a:ext cx="6617368" cy="4114800"/>
          </a:xfrm>
          <a:custGeom>
            <a:avLst/>
            <a:gdLst/>
            <a:ahLst/>
            <a:cxnLst/>
            <a:rect r="r" b="b" t="t" l="l"/>
            <a:pathLst>
              <a:path h="4114800" w="6617368">
                <a:moveTo>
                  <a:pt x="0" y="0"/>
                </a:moveTo>
                <a:lnTo>
                  <a:pt x="6617368" y="0"/>
                </a:lnTo>
                <a:lnTo>
                  <a:pt x="66173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90270" y="879178"/>
            <a:ext cx="11353523" cy="5016193"/>
          </a:xfrm>
          <a:custGeom>
            <a:avLst/>
            <a:gdLst/>
            <a:ahLst/>
            <a:cxnLst/>
            <a:rect r="r" b="b" t="t" l="l"/>
            <a:pathLst>
              <a:path h="5016193" w="11353523">
                <a:moveTo>
                  <a:pt x="0" y="0"/>
                </a:moveTo>
                <a:lnTo>
                  <a:pt x="11353523" y="0"/>
                </a:lnTo>
                <a:lnTo>
                  <a:pt x="11353523" y="5016193"/>
                </a:lnTo>
                <a:lnTo>
                  <a:pt x="0" y="50161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224683">
            <a:off x="2147707" y="1877111"/>
            <a:ext cx="11424193" cy="246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60"/>
              </a:lnSpc>
              <a:spcBef>
                <a:spcPct val="0"/>
              </a:spcBef>
            </a:pPr>
            <a:r>
              <a:rPr lang="en-US" sz="14400">
                <a:solidFill>
                  <a:srgbClr val="342E64"/>
                </a:solidFill>
                <a:latin typeface="Gagalin"/>
                <a:ea typeface="Gagalin"/>
                <a:cs typeface="Gagalin"/>
                <a:sym typeface="Gagalin"/>
              </a:rPr>
              <a:t>discussion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5400000">
            <a:off x="13533617" y="-11254"/>
            <a:ext cx="5077863" cy="4868401"/>
          </a:xfrm>
          <a:custGeom>
            <a:avLst/>
            <a:gdLst/>
            <a:ahLst/>
            <a:cxnLst/>
            <a:rect r="r" b="b" t="t" l="l"/>
            <a:pathLst>
              <a:path h="4868401" w="5077863">
                <a:moveTo>
                  <a:pt x="0" y="0"/>
                </a:moveTo>
                <a:lnTo>
                  <a:pt x="5077863" y="0"/>
                </a:lnTo>
                <a:lnTo>
                  <a:pt x="5077863" y="4868401"/>
                </a:lnTo>
                <a:lnTo>
                  <a:pt x="0" y="48684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6597" t="-134696" r="-188411" b="-152439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4086827">
            <a:off x="11401427" y="1066666"/>
            <a:ext cx="1571510" cy="1431503"/>
          </a:xfrm>
          <a:custGeom>
            <a:avLst/>
            <a:gdLst/>
            <a:ahLst/>
            <a:cxnLst/>
            <a:rect r="r" b="b" t="t" l="l"/>
            <a:pathLst>
              <a:path h="1431503" w="1571510">
                <a:moveTo>
                  <a:pt x="0" y="0"/>
                </a:moveTo>
                <a:lnTo>
                  <a:pt x="1571510" y="0"/>
                </a:lnTo>
                <a:lnTo>
                  <a:pt x="1571510" y="1431502"/>
                </a:lnTo>
                <a:lnTo>
                  <a:pt x="0" y="14315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007890">
            <a:off x="10920239" y="4373439"/>
            <a:ext cx="2533887" cy="2156108"/>
          </a:xfrm>
          <a:custGeom>
            <a:avLst/>
            <a:gdLst/>
            <a:ahLst/>
            <a:cxnLst/>
            <a:rect r="r" b="b" t="t" l="l"/>
            <a:pathLst>
              <a:path h="2156108" w="2533887">
                <a:moveTo>
                  <a:pt x="0" y="0"/>
                </a:moveTo>
                <a:lnTo>
                  <a:pt x="2533887" y="0"/>
                </a:lnTo>
                <a:lnTo>
                  <a:pt x="2533887" y="2156108"/>
                </a:lnTo>
                <a:lnTo>
                  <a:pt x="0" y="215610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284388">
            <a:off x="1188883" y="230061"/>
            <a:ext cx="2895849" cy="3104712"/>
          </a:xfrm>
          <a:custGeom>
            <a:avLst/>
            <a:gdLst/>
            <a:ahLst/>
            <a:cxnLst/>
            <a:rect r="r" b="b" t="t" l="l"/>
            <a:pathLst>
              <a:path h="3104712" w="2895849">
                <a:moveTo>
                  <a:pt x="0" y="0"/>
                </a:moveTo>
                <a:lnTo>
                  <a:pt x="2895849" y="0"/>
                </a:lnTo>
                <a:lnTo>
                  <a:pt x="2895849" y="3104712"/>
                </a:lnTo>
                <a:lnTo>
                  <a:pt x="0" y="310471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97587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724525" y="618876"/>
            <a:ext cx="6051393" cy="7907867"/>
          </a:xfrm>
          <a:custGeom>
            <a:avLst/>
            <a:gdLst/>
            <a:ahLst/>
            <a:cxnLst/>
            <a:rect r="r" b="b" t="t" l="l"/>
            <a:pathLst>
              <a:path h="7907867" w="6051393">
                <a:moveTo>
                  <a:pt x="0" y="0"/>
                </a:moveTo>
                <a:lnTo>
                  <a:pt x="6051393" y="0"/>
                </a:lnTo>
                <a:lnTo>
                  <a:pt x="6051393" y="7907868"/>
                </a:lnTo>
                <a:lnTo>
                  <a:pt x="0" y="79078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74113" y="6119351"/>
            <a:ext cx="7711686" cy="1953825"/>
          </a:xfrm>
          <a:custGeom>
            <a:avLst/>
            <a:gdLst/>
            <a:ahLst/>
            <a:cxnLst/>
            <a:rect r="r" b="b" t="t" l="l"/>
            <a:pathLst>
              <a:path h="1953825" w="7711686">
                <a:moveTo>
                  <a:pt x="0" y="0"/>
                </a:moveTo>
                <a:lnTo>
                  <a:pt x="7711686" y="0"/>
                </a:lnTo>
                <a:lnTo>
                  <a:pt x="7711686" y="1953825"/>
                </a:lnTo>
                <a:lnTo>
                  <a:pt x="0" y="19538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847147"/>
            <a:ext cx="7025086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>
                <a:solidFill>
                  <a:srgbClr val="2B4B82"/>
                </a:solidFill>
                <a:latin typeface="DM Sans Bold"/>
                <a:ea typeface="DM Sans Bold"/>
                <a:cs typeface="DM Sans Bold"/>
                <a:sym typeface="DM Sans Bold"/>
              </a:rPr>
              <a:t>While loop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283895"/>
            <a:ext cx="7025086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6" indent="-269873" lvl="1">
              <a:lnSpc>
                <a:spcPts val="3374"/>
              </a:lnSpc>
              <a:buFont typeface="Arial"/>
              <a:buChar char="•"/>
            </a:pPr>
            <a:r>
              <a:rPr lang="en-US" sz="2499" spc="149">
                <a:solidFill>
                  <a:srgbClr val="0B0162"/>
                </a:solidFill>
                <a:latin typeface="DM Sans"/>
                <a:ea typeface="DM Sans"/>
                <a:cs typeface="DM Sans"/>
                <a:sym typeface="DM Sans"/>
              </a:rPr>
              <a:t>Syntax : Be Careful of infinite</a:t>
            </a:r>
          </a:p>
        </p:txBody>
      </p:sp>
    </p:spTree>
  </p:cSld>
  <p:clrMapOvr>
    <a:masterClrMapping/>
  </p:clrMapOvr>
  <p:transition spd="slow">
    <p:push dir="l"/>
  </p:transition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3778310" y="1828166"/>
            <a:ext cx="14107780" cy="8206427"/>
            <a:chOff x="0" y="0"/>
            <a:chExt cx="18810373" cy="10941902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100189"/>
              <a:ext cx="18810373" cy="10841713"/>
              <a:chOff x="0" y="0"/>
              <a:chExt cx="2737508" cy="1577814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737508" cy="1577814"/>
              </a:xfrm>
              <a:custGeom>
                <a:avLst/>
                <a:gdLst/>
                <a:ahLst/>
                <a:cxnLst/>
                <a:rect r="r" b="b" t="t" l="l"/>
                <a:pathLst>
                  <a:path h="1577814" w="2737508">
                    <a:moveTo>
                      <a:pt x="0" y="0"/>
                    </a:moveTo>
                    <a:lnTo>
                      <a:pt x="2737508" y="0"/>
                    </a:lnTo>
                    <a:lnTo>
                      <a:pt x="2737508" y="1577814"/>
                    </a:lnTo>
                    <a:lnTo>
                      <a:pt x="0" y="1577814"/>
                    </a:lnTo>
                    <a:close/>
                  </a:path>
                </a:pathLst>
              </a:custGeom>
              <a:solidFill>
                <a:srgbClr val="FFFFFF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28575"/>
                <a:ext cx="2737508" cy="16063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18810373" cy="1177137"/>
              <a:chOff x="0" y="0"/>
              <a:chExt cx="2737508" cy="171311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737508" cy="171311"/>
              </a:xfrm>
              <a:custGeom>
                <a:avLst/>
                <a:gdLst/>
                <a:ahLst/>
                <a:cxnLst/>
                <a:rect r="r" b="b" t="t" l="l"/>
                <a:pathLst>
                  <a:path h="171311" w="2737508">
                    <a:moveTo>
                      <a:pt x="0" y="0"/>
                    </a:moveTo>
                    <a:lnTo>
                      <a:pt x="2737508" y="0"/>
                    </a:lnTo>
                    <a:lnTo>
                      <a:pt x="2737508" y="171311"/>
                    </a:lnTo>
                    <a:lnTo>
                      <a:pt x="0" y="171311"/>
                    </a:lnTo>
                    <a:close/>
                  </a:path>
                </a:pathLst>
              </a:custGeom>
              <a:solidFill>
                <a:srgbClr val="B9E5F8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8575"/>
                <a:ext cx="2737508" cy="1998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675316" y="333903"/>
              <a:ext cx="509332" cy="509332"/>
            </a:xfrm>
            <a:custGeom>
              <a:avLst/>
              <a:gdLst/>
              <a:ahLst/>
              <a:cxnLst/>
              <a:rect r="r" b="b" t="t" l="l"/>
              <a:pathLst>
                <a:path h="509332" w="509332">
                  <a:moveTo>
                    <a:pt x="0" y="0"/>
                  </a:moveTo>
                  <a:lnTo>
                    <a:pt x="509331" y="0"/>
                  </a:lnTo>
                  <a:lnTo>
                    <a:pt x="509331" y="509332"/>
                  </a:lnTo>
                  <a:lnTo>
                    <a:pt x="0" y="509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6597" t="-134696" r="-188411" b="-152439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144000" y="-398352"/>
            <a:ext cx="10514865" cy="1601053"/>
            <a:chOff x="0" y="0"/>
            <a:chExt cx="6017643" cy="91628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017644" cy="916280"/>
            </a:xfrm>
            <a:custGeom>
              <a:avLst/>
              <a:gdLst/>
              <a:ahLst/>
              <a:cxnLst/>
              <a:rect r="r" b="b" t="t" l="l"/>
              <a:pathLst>
                <a:path h="916280" w="6017644">
                  <a:moveTo>
                    <a:pt x="5893183" y="916280"/>
                  </a:moveTo>
                  <a:lnTo>
                    <a:pt x="124460" y="916280"/>
                  </a:lnTo>
                  <a:cubicBezTo>
                    <a:pt x="55880" y="916280"/>
                    <a:pt x="0" y="860400"/>
                    <a:pt x="0" y="79182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893184" y="0"/>
                  </a:lnTo>
                  <a:cubicBezTo>
                    <a:pt x="5961764" y="0"/>
                    <a:pt x="6017644" y="55880"/>
                    <a:pt x="6017644" y="124460"/>
                  </a:cubicBezTo>
                  <a:lnTo>
                    <a:pt x="6017644" y="791820"/>
                  </a:lnTo>
                  <a:cubicBezTo>
                    <a:pt x="6017644" y="860400"/>
                    <a:pt x="5961764" y="916280"/>
                    <a:pt x="5893184" y="916280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7175" y="5931379"/>
            <a:ext cx="3457832" cy="2603354"/>
            <a:chOff x="0" y="0"/>
            <a:chExt cx="1600340" cy="120487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92710" y="106680"/>
              <a:ext cx="1496200" cy="1085494"/>
            </a:xfrm>
            <a:custGeom>
              <a:avLst/>
              <a:gdLst/>
              <a:ahLst/>
              <a:cxnLst/>
              <a:rect r="r" b="b" t="t" l="l"/>
              <a:pathLst>
                <a:path h="1085494" w="1496200">
                  <a:moveTo>
                    <a:pt x="1469530" y="896264"/>
                  </a:moveTo>
                  <a:cubicBezTo>
                    <a:pt x="1469530" y="983894"/>
                    <a:pt x="1393330" y="1055014"/>
                    <a:pt x="1312050" y="1055014"/>
                  </a:cubicBezTo>
                  <a:lnTo>
                    <a:pt x="66040" y="1055014"/>
                  </a:lnTo>
                  <a:cubicBezTo>
                    <a:pt x="43180" y="1055014"/>
                    <a:pt x="20320" y="1049934"/>
                    <a:pt x="0" y="1041044"/>
                  </a:cubicBezTo>
                  <a:cubicBezTo>
                    <a:pt x="26670" y="1068984"/>
                    <a:pt x="63500" y="1085494"/>
                    <a:pt x="103663" y="1085494"/>
                  </a:cubicBezTo>
                  <a:lnTo>
                    <a:pt x="1350150" y="1085494"/>
                  </a:lnTo>
                  <a:cubicBezTo>
                    <a:pt x="1430160" y="1085494"/>
                    <a:pt x="1496200" y="1019454"/>
                    <a:pt x="1496200" y="939444"/>
                  </a:cubicBezTo>
                  <a:lnTo>
                    <a:pt x="1496200" y="95250"/>
                  </a:lnTo>
                  <a:cubicBezTo>
                    <a:pt x="1496200" y="58420"/>
                    <a:pt x="1482230" y="25400"/>
                    <a:pt x="1460640" y="0"/>
                  </a:cubicBezTo>
                  <a:cubicBezTo>
                    <a:pt x="1466990" y="16510"/>
                    <a:pt x="1469530" y="34290"/>
                    <a:pt x="1469530" y="52070"/>
                  </a:cubicBezTo>
                  <a:lnTo>
                    <a:pt x="1469530" y="89626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2700" y="12700"/>
              <a:ext cx="1535570" cy="1136294"/>
            </a:xfrm>
            <a:custGeom>
              <a:avLst/>
              <a:gdLst/>
              <a:ahLst/>
              <a:cxnLst/>
              <a:rect r="r" b="b" t="t" l="l"/>
              <a:pathLst>
                <a:path h="1136294" w="1535570">
                  <a:moveTo>
                    <a:pt x="146050" y="1136294"/>
                  </a:moveTo>
                  <a:lnTo>
                    <a:pt x="1389520" y="1136294"/>
                  </a:lnTo>
                  <a:cubicBezTo>
                    <a:pt x="1469530" y="1136294"/>
                    <a:pt x="1535570" y="1070254"/>
                    <a:pt x="1535570" y="990244"/>
                  </a:cubicBezTo>
                  <a:lnTo>
                    <a:pt x="1535570" y="146050"/>
                  </a:lnTo>
                  <a:cubicBezTo>
                    <a:pt x="1535570" y="66040"/>
                    <a:pt x="1469530" y="0"/>
                    <a:pt x="1389520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990244"/>
                  </a:lnTo>
                  <a:cubicBezTo>
                    <a:pt x="0" y="1071524"/>
                    <a:pt x="66040" y="1136294"/>
                    <a:pt x="146050" y="1136294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600340" cy="1204874"/>
            </a:xfrm>
            <a:custGeom>
              <a:avLst/>
              <a:gdLst/>
              <a:ahLst/>
              <a:cxnLst/>
              <a:rect r="r" b="b" t="t" l="l"/>
              <a:pathLst>
                <a:path h="1204874" w="1600340">
                  <a:moveTo>
                    <a:pt x="1536840" y="74930"/>
                  </a:moveTo>
                  <a:cubicBezTo>
                    <a:pt x="1508900" y="30480"/>
                    <a:pt x="1459370" y="0"/>
                    <a:pt x="1402220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002944"/>
                  </a:lnTo>
                  <a:cubicBezTo>
                    <a:pt x="0" y="1055014"/>
                    <a:pt x="25400" y="1100734"/>
                    <a:pt x="63500" y="1129944"/>
                  </a:cubicBezTo>
                  <a:cubicBezTo>
                    <a:pt x="91440" y="1174394"/>
                    <a:pt x="140970" y="1204874"/>
                    <a:pt x="197569" y="1204874"/>
                  </a:cubicBezTo>
                  <a:lnTo>
                    <a:pt x="1441590" y="1204874"/>
                  </a:lnTo>
                  <a:cubicBezTo>
                    <a:pt x="1529220" y="1204874"/>
                    <a:pt x="1600340" y="1133754"/>
                    <a:pt x="1600340" y="1046124"/>
                  </a:cubicBezTo>
                  <a:lnTo>
                    <a:pt x="1600340" y="201930"/>
                  </a:lnTo>
                  <a:cubicBezTo>
                    <a:pt x="1600340" y="149860"/>
                    <a:pt x="1574940" y="104140"/>
                    <a:pt x="1536840" y="74930"/>
                  </a:cubicBezTo>
                  <a:close/>
                  <a:moveTo>
                    <a:pt x="12700" y="1002944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02220" y="12700"/>
                  </a:lnTo>
                  <a:cubicBezTo>
                    <a:pt x="1482230" y="12700"/>
                    <a:pt x="1548270" y="78740"/>
                    <a:pt x="1548270" y="158750"/>
                  </a:cubicBezTo>
                  <a:lnTo>
                    <a:pt x="1548270" y="1002944"/>
                  </a:lnTo>
                  <a:cubicBezTo>
                    <a:pt x="1548270" y="1082954"/>
                    <a:pt x="1482230" y="1148994"/>
                    <a:pt x="1402220" y="1148994"/>
                  </a:cubicBezTo>
                  <a:lnTo>
                    <a:pt x="158750" y="1148994"/>
                  </a:lnTo>
                  <a:cubicBezTo>
                    <a:pt x="78740" y="1148994"/>
                    <a:pt x="12700" y="1084224"/>
                    <a:pt x="12700" y="1002944"/>
                  </a:cubicBezTo>
                  <a:close/>
                  <a:moveTo>
                    <a:pt x="1588910" y="1046124"/>
                  </a:moveTo>
                  <a:cubicBezTo>
                    <a:pt x="1588910" y="1126134"/>
                    <a:pt x="1521600" y="1192174"/>
                    <a:pt x="1441590" y="1192174"/>
                  </a:cubicBezTo>
                  <a:lnTo>
                    <a:pt x="197569" y="1192174"/>
                  </a:lnTo>
                  <a:cubicBezTo>
                    <a:pt x="157480" y="1192174"/>
                    <a:pt x="120650" y="1175664"/>
                    <a:pt x="93980" y="1147724"/>
                  </a:cubicBezTo>
                  <a:cubicBezTo>
                    <a:pt x="114300" y="1156614"/>
                    <a:pt x="135890" y="1161694"/>
                    <a:pt x="160020" y="1161694"/>
                  </a:cubicBezTo>
                  <a:lnTo>
                    <a:pt x="1403490" y="1161694"/>
                  </a:lnTo>
                  <a:cubicBezTo>
                    <a:pt x="1491120" y="1161694"/>
                    <a:pt x="1562240" y="1090574"/>
                    <a:pt x="1562240" y="1002944"/>
                  </a:cubicBezTo>
                  <a:lnTo>
                    <a:pt x="1562240" y="158750"/>
                  </a:lnTo>
                  <a:cubicBezTo>
                    <a:pt x="1562240" y="140970"/>
                    <a:pt x="1558430" y="123190"/>
                    <a:pt x="1553350" y="106680"/>
                  </a:cubicBezTo>
                  <a:cubicBezTo>
                    <a:pt x="1574940" y="132080"/>
                    <a:pt x="1588910" y="165100"/>
                    <a:pt x="1588910" y="201930"/>
                  </a:cubicBezTo>
                  <a:lnTo>
                    <a:pt x="1588910" y="1046124"/>
                  </a:lnTo>
                  <a:close/>
                </a:path>
              </a:pathLst>
            </a:custGeom>
            <a:solidFill>
              <a:srgbClr val="939598"/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5224901" y="2928819"/>
            <a:ext cx="12535947" cy="5102583"/>
          </a:xfrm>
          <a:custGeom>
            <a:avLst/>
            <a:gdLst/>
            <a:ahLst/>
            <a:cxnLst/>
            <a:rect r="r" b="b" t="t" l="l"/>
            <a:pathLst>
              <a:path h="5102583" w="12535947">
                <a:moveTo>
                  <a:pt x="0" y="0"/>
                </a:moveTo>
                <a:lnTo>
                  <a:pt x="12535947" y="0"/>
                </a:lnTo>
                <a:lnTo>
                  <a:pt x="12535947" y="5102583"/>
                </a:lnTo>
                <a:lnTo>
                  <a:pt x="0" y="51025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39" t="0" r="-739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3936681" y="2777457"/>
            <a:ext cx="1254280" cy="5867478"/>
          </a:xfrm>
          <a:custGeom>
            <a:avLst/>
            <a:gdLst/>
            <a:ahLst/>
            <a:cxnLst/>
            <a:rect r="r" b="b" t="t" l="l"/>
            <a:pathLst>
              <a:path h="5867478" w="1254280">
                <a:moveTo>
                  <a:pt x="0" y="0"/>
                </a:moveTo>
                <a:lnTo>
                  <a:pt x="1254280" y="0"/>
                </a:lnTo>
                <a:lnTo>
                  <a:pt x="1254280" y="5867478"/>
                </a:lnTo>
                <a:lnTo>
                  <a:pt x="0" y="58674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9380855" y="-319526"/>
            <a:ext cx="9067655" cy="1608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186"/>
              </a:lnSpc>
              <a:spcBef>
                <a:spcPct val="0"/>
              </a:spcBef>
            </a:pPr>
            <a:r>
              <a:rPr lang="en-US" sz="9418">
                <a:solidFill>
                  <a:srgbClr val="0B0162"/>
                </a:solidFill>
                <a:latin typeface="Public Sans"/>
                <a:ea typeface="Public Sans"/>
                <a:cs typeface="Public Sans"/>
                <a:sym typeface="Public Sans"/>
              </a:rPr>
              <a:t>Statement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-164500" y="6496123"/>
            <a:ext cx="4101181" cy="1541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1"/>
              </a:lnSpc>
            </a:pPr>
            <a:r>
              <a:rPr lang="en-US" sz="4174" u="sng">
                <a:solidFill>
                  <a:srgbClr val="0B0162"/>
                </a:solidFill>
                <a:latin typeface="Open Sauce"/>
                <a:ea typeface="Open Sauce"/>
                <a:cs typeface="Open Sauce"/>
                <a:sym typeface="Open Sauce"/>
                <a:hlinkClick r:id="rId9" tooltip="https://codeforces.com/problemset/problem/1791/A"/>
              </a:rPr>
              <a:t>PROBLEM</a:t>
            </a:r>
          </a:p>
          <a:p>
            <a:pPr algn="ctr">
              <a:lnSpc>
                <a:spcPts val="4414"/>
              </a:lnSpc>
            </a:pPr>
          </a:p>
          <a:p>
            <a:pPr algn="ctr" marL="0" indent="0" lvl="0">
              <a:lnSpc>
                <a:spcPts val="3805"/>
              </a:lnSpc>
              <a:spcBef>
                <a:spcPct val="0"/>
              </a:spcBef>
            </a:pPr>
            <a:r>
              <a:rPr lang="en-US" sz="4374" u="sng">
                <a:solidFill>
                  <a:srgbClr val="0B0162"/>
                </a:solidFill>
                <a:latin typeface="Open Sauce"/>
                <a:ea typeface="Open Sauce"/>
                <a:cs typeface="Open Sauce"/>
                <a:sym typeface="Open Sauce"/>
                <a:hlinkClick r:id="rId10" tooltip="https://codeforces.com/problemset/problem/1791/A"/>
              </a:rPr>
              <a:t> LINK</a:t>
            </a:r>
          </a:p>
        </p:txBody>
      </p:sp>
    </p:spTree>
  </p:cSld>
  <p:clrMapOvr>
    <a:masterClrMapping/>
  </p:clrMapOvr>
  <p:transition spd="slow">
    <p:push dir="l"/>
  </p:transition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76901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TextBox 6" id="6"/>
          <p:cNvSpPr txBox="true"/>
          <p:nvPr/>
        </p:nvSpPr>
        <p:spPr>
          <a:xfrm rot="-224683">
            <a:off x="2879536" y="3463580"/>
            <a:ext cx="7040889" cy="1745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4262"/>
              </a:lnSpc>
              <a:spcBef>
                <a:spcPct val="0"/>
              </a:spcBef>
            </a:pPr>
            <a:r>
              <a:rPr lang="en-US" sz="10187">
                <a:solidFill>
                  <a:srgbClr val="342E64"/>
                </a:solidFill>
                <a:latin typeface="Gagalin"/>
                <a:ea typeface="Gagalin"/>
                <a:cs typeface="Gagalin"/>
                <a:sym typeface="Gagalin"/>
              </a:rPr>
              <a:t>coding time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966712">
            <a:off x="1992382" y="3574927"/>
            <a:ext cx="1156093" cy="1053095"/>
          </a:xfrm>
          <a:custGeom>
            <a:avLst/>
            <a:gdLst/>
            <a:ahLst/>
            <a:cxnLst/>
            <a:rect r="r" b="b" t="t" l="l"/>
            <a:pathLst>
              <a:path h="1053095" w="1156093">
                <a:moveTo>
                  <a:pt x="0" y="0"/>
                </a:moveTo>
                <a:lnTo>
                  <a:pt x="1156093" y="0"/>
                </a:lnTo>
                <a:lnTo>
                  <a:pt x="1156093" y="1053095"/>
                </a:lnTo>
                <a:lnTo>
                  <a:pt x="0" y="10530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97587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25991" y="6159262"/>
            <a:ext cx="6927795" cy="2367482"/>
          </a:xfrm>
          <a:custGeom>
            <a:avLst/>
            <a:gdLst/>
            <a:ahLst/>
            <a:cxnLst/>
            <a:rect r="r" b="b" t="t" l="l"/>
            <a:pathLst>
              <a:path h="2367482" w="6927795">
                <a:moveTo>
                  <a:pt x="0" y="0"/>
                </a:moveTo>
                <a:lnTo>
                  <a:pt x="6927795" y="0"/>
                </a:lnTo>
                <a:lnTo>
                  <a:pt x="6927795" y="2367482"/>
                </a:lnTo>
                <a:lnTo>
                  <a:pt x="0" y="23674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90353" y="1322715"/>
            <a:ext cx="5985565" cy="7641571"/>
          </a:xfrm>
          <a:custGeom>
            <a:avLst/>
            <a:gdLst/>
            <a:ahLst/>
            <a:cxnLst/>
            <a:rect r="r" b="b" t="t" l="l"/>
            <a:pathLst>
              <a:path h="7641571" w="5985565">
                <a:moveTo>
                  <a:pt x="0" y="0"/>
                </a:moveTo>
                <a:lnTo>
                  <a:pt x="5985565" y="0"/>
                </a:lnTo>
                <a:lnTo>
                  <a:pt x="5985565" y="7641570"/>
                </a:lnTo>
                <a:lnTo>
                  <a:pt x="0" y="76415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847147"/>
            <a:ext cx="7025086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>
                <a:solidFill>
                  <a:srgbClr val="2B4B82"/>
                </a:solidFill>
                <a:latin typeface="DM Sans Bold"/>
                <a:ea typeface="DM Sans Bold"/>
                <a:cs typeface="DM Sans Bold"/>
                <a:sym typeface="DM Sans Bold"/>
              </a:rPr>
              <a:t>DO WHILE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283895"/>
            <a:ext cx="7025086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6" indent="-269873" lvl="1">
              <a:lnSpc>
                <a:spcPts val="3374"/>
              </a:lnSpc>
              <a:buFont typeface="Arial"/>
              <a:buChar char="•"/>
            </a:pPr>
            <a:r>
              <a:rPr lang="en-US" sz="2499" spc="149">
                <a:solidFill>
                  <a:srgbClr val="0B0162"/>
                </a:solidFill>
                <a:latin typeface="DM Sans"/>
                <a:ea typeface="DM Sans"/>
                <a:cs typeface="DM Sans"/>
                <a:sym typeface="DM Sans"/>
              </a:rPr>
              <a:t>Syntax : Be Careful of infinite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25991" y="3504442"/>
            <a:ext cx="7025086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6" indent="-269873" lvl="1">
              <a:lnSpc>
                <a:spcPts val="3374"/>
              </a:lnSpc>
              <a:buFont typeface="Arial"/>
              <a:buChar char="•"/>
            </a:pPr>
            <a:r>
              <a:rPr lang="en-US" sz="2499" spc="149">
                <a:solidFill>
                  <a:srgbClr val="0B0162"/>
                </a:solidFill>
                <a:latin typeface="DM Sans"/>
                <a:ea typeface="DM Sans"/>
                <a:cs typeface="DM Sans"/>
                <a:sym typeface="DM Sans"/>
              </a:rPr>
              <a:t>DO CODE + Normal While</a:t>
            </a:r>
          </a:p>
        </p:txBody>
      </p:sp>
    </p:spTree>
  </p:cSld>
  <p:clrMapOvr>
    <a:masterClrMapping/>
  </p:clrMapOvr>
  <p:transition spd="slow">
    <p:push dir="l"/>
  </p:transition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3778310" y="1828166"/>
            <a:ext cx="14107780" cy="8206427"/>
            <a:chOff x="0" y="0"/>
            <a:chExt cx="18810373" cy="10941902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100189"/>
              <a:ext cx="18810373" cy="10841713"/>
              <a:chOff x="0" y="0"/>
              <a:chExt cx="2737508" cy="1577814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737508" cy="1577814"/>
              </a:xfrm>
              <a:custGeom>
                <a:avLst/>
                <a:gdLst/>
                <a:ahLst/>
                <a:cxnLst/>
                <a:rect r="r" b="b" t="t" l="l"/>
                <a:pathLst>
                  <a:path h="1577814" w="2737508">
                    <a:moveTo>
                      <a:pt x="0" y="0"/>
                    </a:moveTo>
                    <a:lnTo>
                      <a:pt x="2737508" y="0"/>
                    </a:lnTo>
                    <a:lnTo>
                      <a:pt x="2737508" y="1577814"/>
                    </a:lnTo>
                    <a:lnTo>
                      <a:pt x="0" y="1577814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28575"/>
                <a:ext cx="2737508" cy="16063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18810373" cy="1177137"/>
              <a:chOff x="0" y="0"/>
              <a:chExt cx="2737508" cy="171311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737508" cy="171311"/>
              </a:xfrm>
              <a:custGeom>
                <a:avLst/>
                <a:gdLst/>
                <a:ahLst/>
                <a:cxnLst/>
                <a:rect r="r" b="b" t="t" l="l"/>
                <a:pathLst>
                  <a:path h="171311" w="2737508">
                    <a:moveTo>
                      <a:pt x="0" y="0"/>
                    </a:moveTo>
                    <a:lnTo>
                      <a:pt x="2737508" y="0"/>
                    </a:lnTo>
                    <a:lnTo>
                      <a:pt x="2737508" y="171311"/>
                    </a:lnTo>
                    <a:lnTo>
                      <a:pt x="0" y="171311"/>
                    </a:lnTo>
                    <a:close/>
                  </a:path>
                </a:pathLst>
              </a:custGeom>
              <a:solidFill>
                <a:srgbClr val="B9E5F8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8575"/>
                <a:ext cx="2737508" cy="1998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675316" y="333903"/>
              <a:ext cx="509332" cy="509332"/>
            </a:xfrm>
            <a:custGeom>
              <a:avLst/>
              <a:gdLst/>
              <a:ahLst/>
              <a:cxnLst/>
              <a:rect r="r" b="b" t="t" l="l"/>
              <a:pathLst>
                <a:path h="509332" w="509332">
                  <a:moveTo>
                    <a:pt x="0" y="0"/>
                  </a:moveTo>
                  <a:lnTo>
                    <a:pt x="509331" y="0"/>
                  </a:lnTo>
                  <a:lnTo>
                    <a:pt x="509331" y="509332"/>
                  </a:lnTo>
                  <a:lnTo>
                    <a:pt x="0" y="509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3936681" y="2916430"/>
            <a:ext cx="13785107" cy="6854889"/>
          </a:xfrm>
          <a:custGeom>
            <a:avLst/>
            <a:gdLst/>
            <a:ahLst/>
            <a:cxnLst/>
            <a:rect r="r" b="b" t="t" l="l"/>
            <a:pathLst>
              <a:path h="6854889" w="13785107">
                <a:moveTo>
                  <a:pt x="0" y="0"/>
                </a:moveTo>
                <a:lnTo>
                  <a:pt x="13785107" y="0"/>
                </a:lnTo>
                <a:lnTo>
                  <a:pt x="13785107" y="6854889"/>
                </a:lnTo>
                <a:lnTo>
                  <a:pt x="0" y="68548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6597" t="-134696" r="-188411" b="-152439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9144000" y="-398352"/>
            <a:ext cx="10514865" cy="1601053"/>
            <a:chOff x="0" y="0"/>
            <a:chExt cx="6017643" cy="91628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017644" cy="916280"/>
            </a:xfrm>
            <a:custGeom>
              <a:avLst/>
              <a:gdLst/>
              <a:ahLst/>
              <a:cxnLst/>
              <a:rect r="r" b="b" t="t" l="l"/>
              <a:pathLst>
                <a:path h="916280" w="6017644">
                  <a:moveTo>
                    <a:pt x="5893183" y="916280"/>
                  </a:moveTo>
                  <a:lnTo>
                    <a:pt x="124460" y="916280"/>
                  </a:lnTo>
                  <a:cubicBezTo>
                    <a:pt x="55880" y="916280"/>
                    <a:pt x="0" y="860400"/>
                    <a:pt x="0" y="79182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893184" y="0"/>
                  </a:lnTo>
                  <a:cubicBezTo>
                    <a:pt x="5961764" y="0"/>
                    <a:pt x="6017644" y="55880"/>
                    <a:pt x="6017644" y="124460"/>
                  </a:cubicBezTo>
                  <a:lnTo>
                    <a:pt x="6017644" y="791820"/>
                  </a:lnTo>
                  <a:cubicBezTo>
                    <a:pt x="6017644" y="860400"/>
                    <a:pt x="5961764" y="916280"/>
                    <a:pt x="5893184" y="916280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57175" y="5931379"/>
            <a:ext cx="3457832" cy="2603354"/>
            <a:chOff x="0" y="0"/>
            <a:chExt cx="1600340" cy="120487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92710" y="106680"/>
              <a:ext cx="1496200" cy="1085494"/>
            </a:xfrm>
            <a:custGeom>
              <a:avLst/>
              <a:gdLst/>
              <a:ahLst/>
              <a:cxnLst/>
              <a:rect r="r" b="b" t="t" l="l"/>
              <a:pathLst>
                <a:path h="1085494" w="1496200">
                  <a:moveTo>
                    <a:pt x="1469530" y="896264"/>
                  </a:moveTo>
                  <a:cubicBezTo>
                    <a:pt x="1469530" y="983894"/>
                    <a:pt x="1393330" y="1055014"/>
                    <a:pt x="1312050" y="1055014"/>
                  </a:cubicBezTo>
                  <a:lnTo>
                    <a:pt x="66040" y="1055014"/>
                  </a:lnTo>
                  <a:cubicBezTo>
                    <a:pt x="43180" y="1055014"/>
                    <a:pt x="20320" y="1049934"/>
                    <a:pt x="0" y="1041044"/>
                  </a:cubicBezTo>
                  <a:cubicBezTo>
                    <a:pt x="26670" y="1068984"/>
                    <a:pt x="63500" y="1085494"/>
                    <a:pt x="103663" y="1085494"/>
                  </a:cubicBezTo>
                  <a:lnTo>
                    <a:pt x="1350150" y="1085494"/>
                  </a:lnTo>
                  <a:cubicBezTo>
                    <a:pt x="1430160" y="1085494"/>
                    <a:pt x="1496200" y="1019454"/>
                    <a:pt x="1496200" y="939444"/>
                  </a:cubicBezTo>
                  <a:lnTo>
                    <a:pt x="1496200" y="95250"/>
                  </a:lnTo>
                  <a:cubicBezTo>
                    <a:pt x="1496200" y="58420"/>
                    <a:pt x="1482230" y="25400"/>
                    <a:pt x="1460640" y="0"/>
                  </a:cubicBezTo>
                  <a:cubicBezTo>
                    <a:pt x="1466990" y="16510"/>
                    <a:pt x="1469530" y="34290"/>
                    <a:pt x="1469530" y="52070"/>
                  </a:cubicBezTo>
                  <a:lnTo>
                    <a:pt x="1469530" y="89626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700" y="12700"/>
              <a:ext cx="1535570" cy="1136294"/>
            </a:xfrm>
            <a:custGeom>
              <a:avLst/>
              <a:gdLst/>
              <a:ahLst/>
              <a:cxnLst/>
              <a:rect r="r" b="b" t="t" l="l"/>
              <a:pathLst>
                <a:path h="1136294" w="1535570">
                  <a:moveTo>
                    <a:pt x="146050" y="1136294"/>
                  </a:moveTo>
                  <a:lnTo>
                    <a:pt x="1389520" y="1136294"/>
                  </a:lnTo>
                  <a:cubicBezTo>
                    <a:pt x="1469530" y="1136294"/>
                    <a:pt x="1535570" y="1070254"/>
                    <a:pt x="1535570" y="990244"/>
                  </a:cubicBezTo>
                  <a:lnTo>
                    <a:pt x="1535570" y="146050"/>
                  </a:lnTo>
                  <a:cubicBezTo>
                    <a:pt x="1535570" y="66040"/>
                    <a:pt x="1469530" y="0"/>
                    <a:pt x="1389520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990244"/>
                  </a:lnTo>
                  <a:cubicBezTo>
                    <a:pt x="0" y="1071524"/>
                    <a:pt x="66040" y="1136294"/>
                    <a:pt x="146050" y="1136294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600340" cy="1204874"/>
            </a:xfrm>
            <a:custGeom>
              <a:avLst/>
              <a:gdLst/>
              <a:ahLst/>
              <a:cxnLst/>
              <a:rect r="r" b="b" t="t" l="l"/>
              <a:pathLst>
                <a:path h="1204874" w="1600340">
                  <a:moveTo>
                    <a:pt x="1536840" y="74930"/>
                  </a:moveTo>
                  <a:cubicBezTo>
                    <a:pt x="1508900" y="30480"/>
                    <a:pt x="1459370" y="0"/>
                    <a:pt x="1402220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002944"/>
                  </a:lnTo>
                  <a:cubicBezTo>
                    <a:pt x="0" y="1055014"/>
                    <a:pt x="25400" y="1100734"/>
                    <a:pt x="63500" y="1129944"/>
                  </a:cubicBezTo>
                  <a:cubicBezTo>
                    <a:pt x="91440" y="1174394"/>
                    <a:pt x="140970" y="1204874"/>
                    <a:pt x="197569" y="1204874"/>
                  </a:cubicBezTo>
                  <a:lnTo>
                    <a:pt x="1441590" y="1204874"/>
                  </a:lnTo>
                  <a:cubicBezTo>
                    <a:pt x="1529220" y="1204874"/>
                    <a:pt x="1600340" y="1133754"/>
                    <a:pt x="1600340" y="1046124"/>
                  </a:cubicBezTo>
                  <a:lnTo>
                    <a:pt x="1600340" y="201930"/>
                  </a:lnTo>
                  <a:cubicBezTo>
                    <a:pt x="1600340" y="149860"/>
                    <a:pt x="1574940" y="104140"/>
                    <a:pt x="1536840" y="74930"/>
                  </a:cubicBezTo>
                  <a:close/>
                  <a:moveTo>
                    <a:pt x="12700" y="1002944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02220" y="12700"/>
                  </a:lnTo>
                  <a:cubicBezTo>
                    <a:pt x="1482230" y="12700"/>
                    <a:pt x="1548270" y="78740"/>
                    <a:pt x="1548270" y="158750"/>
                  </a:cubicBezTo>
                  <a:lnTo>
                    <a:pt x="1548270" y="1002944"/>
                  </a:lnTo>
                  <a:cubicBezTo>
                    <a:pt x="1548270" y="1082954"/>
                    <a:pt x="1482230" y="1148994"/>
                    <a:pt x="1402220" y="1148994"/>
                  </a:cubicBezTo>
                  <a:lnTo>
                    <a:pt x="158750" y="1148994"/>
                  </a:lnTo>
                  <a:cubicBezTo>
                    <a:pt x="78740" y="1148994"/>
                    <a:pt x="12700" y="1084224"/>
                    <a:pt x="12700" y="1002944"/>
                  </a:cubicBezTo>
                  <a:close/>
                  <a:moveTo>
                    <a:pt x="1588910" y="1046124"/>
                  </a:moveTo>
                  <a:cubicBezTo>
                    <a:pt x="1588910" y="1126134"/>
                    <a:pt x="1521600" y="1192174"/>
                    <a:pt x="1441590" y="1192174"/>
                  </a:cubicBezTo>
                  <a:lnTo>
                    <a:pt x="197569" y="1192174"/>
                  </a:lnTo>
                  <a:cubicBezTo>
                    <a:pt x="157480" y="1192174"/>
                    <a:pt x="120650" y="1175664"/>
                    <a:pt x="93980" y="1147724"/>
                  </a:cubicBezTo>
                  <a:cubicBezTo>
                    <a:pt x="114300" y="1156614"/>
                    <a:pt x="135890" y="1161694"/>
                    <a:pt x="160020" y="1161694"/>
                  </a:cubicBezTo>
                  <a:lnTo>
                    <a:pt x="1403490" y="1161694"/>
                  </a:lnTo>
                  <a:cubicBezTo>
                    <a:pt x="1491120" y="1161694"/>
                    <a:pt x="1562240" y="1090574"/>
                    <a:pt x="1562240" y="1002944"/>
                  </a:cubicBezTo>
                  <a:lnTo>
                    <a:pt x="1562240" y="158750"/>
                  </a:lnTo>
                  <a:cubicBezTo>
                    <a:pt x="1562240" y="140970"/>
                    <a:pt x="1558430" y="123190"/>
                    <a:pt x="1553350" y="106680"/>
                  </a:cubicBezTo>
                  <a:cubicBezTo>
                    <a:pt x="1574940" y="132080"/>
                    <a:pt x="1588910" y="165100"/>
                    <a:pt x="1588910" y="201930"/>
                  </a:cubicBezTo>
                  <a:lnTo>
                    <a:pt x="1588910" y="1046124"/>
                  </a:lnTo>
                  <a:close/>
                </a:path>
              </a:pathLst>
            </a:custGeom>
            <a:solidFill>
              <a:srgbClr val="939598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9380855" y="-319526"/>
            <a:ext cx="9067655" cy="1608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186"/>
              </a:lnSpc>
              <a:spcBef>
                <a:spcPct val="0"/>
              </a:spcBef>
            </a:pPr>
            <a:r>
              <a:rPr lang="en-US" sz="9418">
                <a:solidFill>
                  <a:srgbClr val="0B0162"/>
                </a:solidFill>
                <a:latin typeface="Public Sans"/>
                <a:ea typeface="Public Sans"/>
                <a:cs typeface="Public Sans"/>
                <a:sym typeface="Public Sans"/>
              </a:rPr>
              <a:t>Statement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-164500" y="6496123"/>
            <a:ext cx="4101181" cy="1541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1"/>
              </a:lnSpc>
            </a:pPr>
            <a:r>
              <a:rPr lang="en-US" sz="4174" u="sng">
                <a:solidFill>
                  <a:srgbClr val="0B0162"/>
                </a:solidFill>
                <a:latin typeface="Open Sauce"/>
                <a:ea typeface="Open Sauce"/>
                <a:cs typeface="Open Sauce"/>
                <a:sym typeface="Open Sauce"/>
                <a:hlinkClick r:id="rId8" tooltip="https://codeforces.com/contest/598/problem/A"/>
              </a:rPr>
              <a:t>PROBLEM</a:t>
            </a:r>
          </a:p>
          <a:p>
            <a:pPr algn="ctr">
              <a:lnSpc>
                <a:spcPts val="4414"/>
              </a:lnSpc>
            </a:pPr>
          </a:p>
          <a:p>
            <a:pPr algn="ctr" marL="0" indent="0" lvl="0">
              <a:lnSpc>
                <a:spcPts val="3805"/>
              </a:lnSpc>
              <a:spcBef>
                <a:spcPct val="0"/>
              </a:spcBef>
            </a:pPr>
            <a:r>
              <a:rPr lang="en-US" sz="4374" u="sng">
                <a:solidFill>
                  <a:srgbClr val="0B0162"/>
                </a:solidFill>
                <a:latin typeface="Open Sauce"/>
                <a:ea typeface="Open Sauce"/>
                <a:cs typeface="Open Sauce"/>
                <a:sym typeface="Open Sauce"/>
                <a:hlinkClick r:id="rId9" tooltip="https://codeforces.com/contest/598/problem/A"/>
              </a:rPr>
              <a:t> LINK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1776" y="3271966"/>
            <a:ext cx="14240218" cy="6291587"/>
          </a:xfrm>
          <a:custGeom>
            <a:avLst/>
            <a:gdLst/>
            <a:ahLst/>
            <a:cxnLst/>
            <a:rect r="r" b="b" t="t" l="l"/>
            <a:pathLst>
              <a:path h="6291587" w="14240218">
                <a:moveTo>
                  <a:pt x="0" y="0"/>
                </a:moveTo>
                <a:lnTo>
                  <a:pt x="14240218" y="0"/>
                </a:lnTo>
                <a:lnTo>
                  <a:pt x="14240218" y="6291588"/>
                </a:lnTo>
                <a:lnTo>
                  <a:pt x="0" y="62915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237189">
            <a:off x="1538394" y="4928652"/>
            <a:ext cx="13122532" cy="2406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0"/>
              </a:lnSpc>
              <a:spcBef>
                <a:spcPct val="0"/>
              </a:spcBef>
            </a:pPr>
            <a:r>
              <a:rPr lang="en-US" sz="14000">
                <a:solidFill>
                  <a:srgbClr val="342E64"/>
                </a:solidFill>
                <a:latin typeface="Gagalin"/>
                <a:ea typeface="Gagalin"/>
                <a:cs typeface="Gagalin"/>
                <a:sym typeface="Gagalin"/>
              </a:rPr>
              <a:t>WHAT IS PS?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4873053">
            <a:off x="2520300" y="6773375"/>
            <a:ext cx="1202542" cy="1095406"/>
          </a:xfrm>
          <a:custGeom>
            <a:avLst/>
            <a:gdLst/>
            <a:ahLst/>
            <a:cxnLst/>
            <a:rect r="r" b="b" t="t" l="l"/>
            <a:pathLst>
              <a:path h="1095406" w="1202542">
                <a:moveTo>
                  <a:pt x="0" y="0"/>
                </a:moveTo>
                <a:lnTo>
                  <a:pt x="1202542" y="0"/>
                </a:lnTo>
                <a:lnTo>
                  <a:pt x="1202542" y="1095406"/>
                </a:lnTo>
                <a:lnTo>
                  <a:pt x="0" y="10954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156469" y="7784918"/>
            <a:ext cx="1801565" cy="1778636"/>
          </a:xfrm>
          <a:custGeom>
            <a:avLst/>
            <a:gdLst/>
            <a:ahLst/>
            <a:cxnLst/>
            <a:rect r="r" b="b" t="t" l="l"/>
            <a:pathLst>
              <a:path h="1778636" w="1801565">
                <a:moveTo>
                  <a:pt x="0" y="0"/>
                </a:moveTo>
                <a:lnTo>
                  <a:pt x="1801564" y="0"/>
                </a:lnTo>
                <a:lnTo>
                  <a:pt x="1801564" y="1778636"/>
                </a:lnTo>
                <a:lnTo>
                  <a:pt x="0" y="17786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76901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TextBox 6" id="6"/>
          <p:cNvSpPr txBox="true"/>
          <p:nvPr/>
        </p:nvSpPr>
        <p:spPr>
          <a:xfrm rot="-224683">
            <a:off x="2879536" y="3463580"/>
            <a:ext cx="7040889" cy="1745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4262"/>
              </a:lnSpc>
              <a:spcBef>
                <a:spcPct val="0"/>
              </a:spcBef>
            </a:pPr>
            <a:r>
              <a:rPr lang="en-US" sz="10187">
                <a:solidFill>
                  <a:srgbClr val="342E64"/>
                </a:solidFill>
                <a:latin typeface="Gagalin"/>
                <a:ea typeface="Gagalin"/>
                <a:cs typeface="Gagalin"/>
                <a:sym typeface="Gagalin"/>
              </a:rPr>
              <a:t>coding time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966712">
            <a:off x="1992382" y="3574927"/>
            <a:ext cx="1156093" cy="1053095"/>
          </a:xfrm>
          <a:custGeom>
            <a:avLst/>
            <a:gdLst/>
            <a:ahLst/>
            <a:cxnLst/>
            <a:rect r="r" b="b" t="t" l="l"/>
            <a:pathLst>
              <a:path h="1053095" w="1156093">
                <a:moveTo>
                  <a:pt x="0" y="0"/>
                </a:moveTo>
                <a:lnTo>
                  <a:pt x="1156093" y="0"/>
                </a:lnTo>
                <a:lnTo>
                  <a:pt x="1156093" y="1053095"/>
                </a:lnTo>
                <a:lnTo>
                  <a:pt x="0" y="10530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144000" y="1150484"/>
            <a:ext cx="8115300" cy="8219917"/>
          </a:xfrm>
          <a:custGeom>
            <a:avLst/>
            <a:gdLst/>
            <a:ahLst/>
            <a:cxnLst/>
            <a:rect r="r" b="b" t="t" l="l"/>
            <a:pathLst>
              <a:path h="8219917" w="8115300">
                <a:moveTo>
                  <a:pt x="0" y="0"/>
                </a:moveTo>
                <a:lnTo>
                  <a:pt x="8115300" y="0"/>
                </a:lnTo>
                <a:lnTo>
                  <a:pt x="8115300" y="8219917"/>
                </a:lnTo>
                <a:lnTo>
                  <a:pt x="0" y="82199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795284" y="3016399"/>
            <a:ext cx="6812733" cy="8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15"/>
              </a:lnSpc>
              <a:spcBef>
                <a:spcPct val="0"/>
              </a:spcBef>
            </a:pPr>
            <a:r>
              <a:rPr lang="en-US" sz="6500">
                <a:solidFill>
                  <a:srgbClr val="2D2828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What we do?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13271" y="3306898"/>
            <a:ext cx="6376758" cy="4688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79"/>
              </a:lnSpc>
            </a:pPr>
          </a:p>
          <a:p>
            <a:pPr algn="l" marL="863599" indent="-431800" lvl="1">
              <a:lnSpc>
                <a:spcPts val="6279"/>
              </a:lnSpc>
              <a:buFont typeface="Arial"/>
              <a:buChar char="•"/>
            </a:pPr>
            <a:r>
              <a:rPr lang="en-US" sz="3999">
                <a:solidFill>
                  <a:srgbClr val="2D282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c++ structure</a:t>
            </a:r>
          </a:p>
          <a:p>
            <a:pPr algn="l" marL="863599" indent="-431800" lvl="1">
              <a:lnSpc>
                <a:spcPts val="6279"/>
              </a:lnSpc>
              <a:buFont typeface="Arial"/>
              <a:buChar char="•"/>
            </a:pPr>
            <a:r>
              <a:rPr lang="en-US" sz="3999">
                <a:solidFill>
                  <a:srgbClr val="2D282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data types</a:t>
            </a:r>
          </a:p>
          <a:p>
            <a:pPr algn="l" marL="863599" indent="-431800" lvl="1">
              <a:lnSpc>
                <a:spcPts val="6279"/>
              </a:lnSpc>
              <a:buFont typeface="Arial"/>
              <a:buChar char="•"/>
            </a:pPr>
            <a:r>
              <a:rPr lang="en-US" sz="3999">
                <a:solidFill>
                  <a:srgbClr val="2D282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operators</a:t>
            </a:r>
          </a:p>
          <a:p>
            <a:pPr algn="l" marL="863599" indent="-431800" lvl="1">
              <a:lnSpc>
                <a:spcPts val="6279"/>
              </a:lnSpc>
              <a:buFont typeface="Arial"/>
              <a:buChar char="•"/>
            </a:pPr>
            <a:r>
              <a:rPr lang="en-US" sz="3999">
                <a:solidFill>
                  <a:srgbClr val="2D282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conditions</a:t>
            </a:r>
          </a:p>
          <a:p>
            <a:pPr algn="l" marL="863599" indent="-431800" lvl="1">
              <a:lnSpc>
                <a:spcPts val="6279"/>
              </a:lnSpc>
              <a:buFont typeface="Arial"/>
              <a:buChar char="•"/>
            </a:pPr>
            <a:r>
              <a:rPr lang="en-US" sz="3999">
                <a:solidFill>
                  <a:srgbClr val="2D282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loops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6597" t="-134696" r="-188411" b="-152439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2800653"/>
            <a:ext cx="8478732" cy="1832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62"/>
              </a:lnSpc>
              <a:spcBef>
                <a:spcPct val="0"/>
              </a:spcBef>
            </a:pPr>
            <a:r>
              <a:rPr lang="en-US" sz="10687">
                <a:solidFill>
                  <a:srgbClr val="342E64"/>
                </a:solidFill>
                <a:latin typeface="Gagalin"/>
                <a:ea typeface="Gagalin"/>
                <a:cs typeface="Gagalin"/>
                <a:sym typeface="Gagalin"/>
              </a:rPr>
              <a:t>conclusion 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471441" y="232052"/>
            <a:ext cx="2569789" cy="2778150"/>
          </a:xfrm>
          <a:prstGeom prst="rect">
            <a:avLst/>
          </a:prstGeom>
        </p:spPr>
      </p:pic>
      <p:sp>
        <p:nvSpPr>
          <p:cNvPr name="Freeform 11" id="11"/>
          <p:cNvSpPr/>
          <p:nvPr/>
        </p:nvSpPr>
        <p:spPr>
          <a:xfrm flipH="false" flipV="false" rot="-966712">
            <a:off x="82948" y="3086366"/>
            <a:ext cx="776986" cy="707764"/>
          </a:xfrm>
          <a:custGeom>
            <a:avLst/>
            <a:gdLst/>
            <a:ahLst/>
            <a:cxnLst/>
            <a:rect r="r" b="b" t="t" l="l"/>
            <a:pathLst>
              <a:path h="707764" w="776986">
                <a:moveTo>
                  <a:pt x="0" y="0"/>
                </a:moveTo>
                <a:lnTo>
                  <a:pt x="776986" y="0"/>
                </a:lnTo>
                <a:lnTo>
                  <a:pt x="776986" y="707764"/>
                </a:lnTo>
                <a:lnTo>
                  <a:pt x="0" y="7077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5574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41892" y="1607996"/>
            <a:ext cx="14240218" cy="6291587"/>
          </a:xfrm>
          <a:custGeom>
            <a:avLst/>
            <a:gdLst/>
            <a:ahLst/>
            <a:cxnLst/>
            <a:rect r="r" b="b" t="t" l="l"/>
            <a:pathLst>
              <a:path h="6291587" w="14240218">
                <a:moveTo>
                  <a:pt x="0" y="0"/>
                </a:moveTo>
                <a:lnTo>
                  <a:pt x="14240218" y="0"/>
                </a:lnTo>
                <a:lnTo>
                  <a:pt x="14240218" y="6291588"/>
                </a:lnTo>
                <a:lnTo>
                  <a:pt x="0" y="62915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237189">
            <a:off x="3892510" y="3183653"/>
            <a:ext cx="13122532" cy="2826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57"/>
              </a:lnSpc>
              <a:spcBef>
                <a:spcPct val="0"/>
              </a:spcBef>
            </a:pPr>
            <a:r>
              <a:rPr lang="en-US" sz="16540">
                <a:solidFill>
                  <a:srgbClr val="342E64"/>
                </a:solidFill>
                <a:latin typeface="Gagalin"/>
                <a:ea typeface="Gagalin"/>
                <a:cs typeface="Gagalin"/>
                <a:sym typeface="Gagalin"/>
              </a:rPr>
              <a:t>thank you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203901">
            <a:off x="4325358" y="3691035"/>
            <a:ext cx="1202542" cy="1095406"/>
          </a:xfrm>
          <a:custGeom>
            <a:avLst/>
            <a:gdLst/>
            <a:ahLst/>
            <a:cxnLst/>
            <a:rect r="r" b="b" t="t" l="l"/>
            <a:pathLst>
              <a:path h="1095406" w="1202542">
                <a:moveTo>
                  <a:pt x="0" y="0"/>
                </a:moveTo>
                <a:lnTo>
                  <a:pt x="1202542" y="0"/>
                </a:lnTo>
                <a:lnTo>
                  <a:pt x="1202542" y="1095406"/>
                </a:lnTo>
                <a:lnTo>
                  <a:pt x="0" y="10954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114826">
            <a:off x="6512184" y="900272"/>
            <a:ext cx="1259040" cy="2323731"/>
          </a:xfrm>
          <a:custGeom>
            <a:avLst/>
            <a:gdLst/>
            <a:ahLst/>
            <a:cxnLst/>
            <a:rect r="r" b="b" t="t" l="l"/>
            <a:pathLst>
              <a:path h="2323731" w="1259040">
                <a:moveTo>
                  <a:pt x="0" y="0"/>
                </a:moveTo>
                <a:lnTo>
                  <a:pt x="1259040" y="0"/>
                </a:lnTo>
                <a:lnTo>
                  <a:pt x="1259040" y="2323731"/>
                </a:lnTo>
                <a:lnTo>
                  <a:pt x="0" y="23237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97587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-1288815" y="2113045"/>
            <a:ext cx="5909493" cy="1637031"/>
            <a:chOff x="0" y="0"/>
            <a:chExt cx="3381995" cy="9368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81995" cy="936871"/>
            </a:xfrm>
            <a:custGeom>
              <a:avLst/>
              <a:gdLst/>
              <a:ahLst/>
              <a:cxnLst/>
              <a:rect r="r" b="b" t="t" l="l"/>
              <a:pathLst>
                <a:path h="936871" w="3381995">
                  <a:moveTo>
                    <a:pt x="3257535" y="936871"/>
                  </a:moveTo>
                  <a:lnTo>
                    <a:pt x="124460" y="936871"/>
                  </a:lnTo>
                  <a:cubicBezTo>
                    <a:pt x="55880" y="936871"/>
                    <a:pt x="0" y="880991"/>
                    <a:pt x="0" y="81241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57535" y="0"/>
                  </a:lnTo>
                  <a:cubicBezTo>
                    <a:pt x="3326115" y="0"/>
                    <a:pt x="3381995" y="55880"/>
                    <a:pt x="3381995" y="124460"/>
                  </a:cubicBezTo>
                  <a:lnTo>
                    <a:pt x="3381995" y="812411"/>
                  </a:lnTo>
                  <a:cubicBezTo>
                    <a:pt x="3381995" y="880991"/>
                    <a:pt x="3326115" y="936871"/>
                    <a:pt x="3257535" y="936871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B9E5F8"/>
            </a:solidFill>
            <a:ln w="19050" cap="sq">
              <a:solidFill>
                <a:srgbClr val="525252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816593" cy="183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707467" y="41450"/>
            <a:ext cx="2188815" cy="1898299"/>
          </a:xfrm>
          <a:custGeom>
            <a:avLst/>
            <a:gdLst/>
            <a:ahLst/>
            <a:cxnLst/>
            <a:rect r="r" b="b" t="t" l="l"/>
            <a:pathLst>
              <a:path h="1898299" w="2188815">
                <a:moveTo>
                  <a:pt x="0" y="0"/>
                </a:moveTo>
                <a:lnTo>
                  <a:pt x="2188815" y="0"/>
                </a:lnTo>
                <a:lnTo>
                  <a:pt x="2188815" y="1898300"/>
                </a:lnTo>
                <a:lnTo>
                  <a:pt x="0" y="1898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-810814">
            <a:off x="15872731" y="735175"/>
            <a:ext cx="1980013" cy="603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6"/>
              </a:lnSpc>
            </a:pPr>
            <a:r>
              <a:rPr lang="en-US" sz="4602" spc="101">
                <a:solidFill>
                  <a:srgbClr val="525252"/>
                </a:solidFill>
                <a:latin typeface="Krabuler"/>
                <a:ea typeface="Krabuler"/>
                <a:cs typeface="Krabuler"/>
                <a:sym typeface="Krabuler"/>
              </a:rPr>
              <a:t>lv zero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2712960" y="5721855"/>
            <a:ext cx="3750716" cy="3536337"/>
          </a:xfrm>
          <a:custGeom>
            <a:avLst/>
            <a:gdLst/>
            <a:ahLst/>
            <a:cxnLst/>
            <a:rect r="r" b="b" t="t" l="l"/>
            <a:pathLst>
              <a:path h="3536337" w="3750716">
                <a:moveTo>
                  <a:pt x="0" y="0"/>
                </a:moveTo>
                <a:lnTo>
                  <a:pt x="3750716" y="0"/>
                </a:lnTo>
                <a:lnTo>
                  <a:pt x="3750716" y="3536338"/>
                </a:lnTo>
                <a:lnTo>
                  <a:pt x="0" y="35363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6597" t="-134696" r="-188411" b="-152439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7141510" y="1561720"/>
            <a:ext cx="1102650" cy="1102650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7141510" y="3139167"/>
            <a:ext cx="1102650" cy="1102650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7141510" y="4621890"/>
            <a:ext cx="1102650" cy="1102650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7141510" y="6199337"/>
            <a:ext cx="1102650" cy="1102650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8699091" y="1812055"/>
            <a:ext cx="5291418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</a:pPr>
            <a:r>
              <a:rPr lang="en-US" sz="3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 is ps?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9">
            <a:alphaModFix amt="0"/>
          </a:blip>
          <a:srcRect l="0" t="0" r="0" b="0"/>
          <a:stretch>
            <a:fillRect/>
          </a:stretch>
        </p:blipFill>
        <p:spPr>
          <a:xfrm flipH="false" flipV="false" rot="0">
            <a:off x="16463676" y="-6985278"/>
            <a:ext cx="9246742" cy="82296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7141510" y="1832058"/>
            <a:ext cx="110265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3F5896"/>
                </a:solidFill>
                <a:latin typeface="Gliker Semi-Bold"/>
                <a:ea typeface="Gliker Semi-Bold"/>
                <a:cs typeface="Gliker Semi-Bold"/>
                <a:sym typeface="Gliker Semi-Bold"/>
              </a:rPr>
              <a:t>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699091" y="3389503"/>
            <a:ext cx="5291418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</a:pPr>
            <a:r>
              <a:rPr lang="en-US" sz="3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ECPC Competition?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141510" y="3409505"/>
            <a:ext cx="110265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3F5896"/>
                </a:solidFill>
                <a:latin typeface="Gliker Semi-Bold"/>
                <a:ea typeface="Gliker Semi-Bold"/>
                <a:cs typeface="Gliker Semi-Bold"/>
                <a:sym typeface="Gliker Semi-Bold"/>
              </a:rPr>
              <a:t>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699091" y="4872225"/>
            <a:ext cx="5291418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</a:pPr>
            <a:r>
              <a:rPr lang="en-US" sz="3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C++ Basic Structure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141510" y="4892228"/>
            <a:ext cx="110265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3F5896"/>
                </a:solidFill>
                <a:latin typeface="Gliker Semi-Bold"/>
                <a:ea typeface="Gliker Semi-Bold"/>
                <a:cs typeface="Gliker Semi-Bold"/>
                <a:sym typeface="Gliker Semi-Bold"/>
              </a:rPr>
              <a:t>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699091" y="6449672"/>
            <a:ext cx="5291418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</a:pPr>
            <a:r>
              <a:rPr lang="en-US" sz="3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Conditions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141510" y="6469675"/>
            <a:ext cx="110265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3F5896"/>
                </a:solidFill>
                <a:latin typeface="Gliker Semi-Bold"/>
                <a:ea typeface="Gliker Semi-Bold"/>
                <a:cs typeface="Gliker Semi-Bold"/>
                <a:sym typeface="Gliker Semi-Bold"/>
              </a:rPr>
              <a:t>4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7141510" y="7682988"/>
            <a:ext cx="1102650" cy="1102650"/>
            <a:chOff x="0" y="0"/>
            <a:chExt cx="6350000" cy="63500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8699091" y="7933323"/>
            <a:ext cx="5291418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</a:pPr>
            <a:r>
              <a:rPr lang="en-US" sz="3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Loops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141510" y="7953326"/>
            <a:ext cx="110265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3F5896"/>
                </a:solidFill>
                <a:latin typeface="Gliker Semi-Bold"/>
                <a:ea typeface="Gliker Semi-Bold"/>
                <a:cs typeface="Gliker Semi-Bold"/>
                <a:sym typeface="Gliker Semi-Bold"/>
              </a:rPr>
              <a:t>5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90074" y="2215225"/>
            <a:ext cx="5716343" cy="1363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01"/>
              </a:lnSpc>
            </a:pPr>
            <a:r>
              <a:rPr lang="en-US" sz="8917">
                <a:solidFill>
                  <a:srgbClr val="3F5896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Agenda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0">
            <a:off x="7037004" y="8340213"/>
            <a:ext cx="1280555" cy="1747655"/>
          </a:xfrm>
          <a:custGeom>
            <a:avLst/>
            <a:gdLst/>
            <a:ahLst/>
            <a:cxnLst/>
            <a:rect r="r" b="b" t="t" l="l"/>
            <a:pathLst>
              <a:path h="1747655" w="1280555">
                <a:moveTo>
                  <a:pt x="0" y="0"/>
                </a:moveTo>
                <a:lnTo>
                  <a:pt x="1280555" y="0"/>
                </a:lnTo>
                <a:lnTo>
                  <a:pt x="1280555" y="1747655"/>
                </a:lnTo>
                <a:lnTo>
                  <a:pt x="0" y="17476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97587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122617">
            <a:off x="8504696" y="2247821"/>
            <a:ext cx="1437070" cy="1309040"/>
          </a:xfrm>
          <a:custGeom>
            <a:avLst/>
            <a:gdLst/>
            <a:ahLst/>
            <a:cxnLst/>
            <a:rect r="r" b="b" t="t" l="l"/>
            <a:pathLst>
              <a:path h="1309040" w="1437070">
                <a:moveTo>
                  <a:pt x="0" y="0"/>
                </a:moveTo>
                <a:lnTo>
                  <a:pt x="1437070" y="0"/>
                </a:lnTo>
                <a:lnTo>
                  <a:pt x="1437070" y="1309041"/>
                </a:lnTo>
                <a:lnTo>
                  <a:pt x="0" y="13090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497957" y="3889071"/>
            <a:ext cx="5786268" cy="1024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23"/>
              </a:lnSpc>
            </a:pPr>
            <a:r>
              <a:rPr lang="en-US" sz="7700" spc="169">
                <a:solidFill>
                  <a:srgbClr val="000000"/>
                </a:solidFill>
                <a:latin typeface="Krabuler"/>
                <a:ea typeface="Krabuler"/>
                <a:cs typeface="Krabuler"/>
                <a:sym typeface="Krabuler"/>
              </a:rPr>
              <a:t>Problem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73009" y="4816992"/>
            <a:ext cx="4868434" cy="1202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10"/>
              </a:lnSpc>
            </a:pPr>
            <a:r>
              <a:rPr lang="en-US" sz="9000" spc="198">
                <a:solidFill>
                  <a:srgbClr val="000000"/>
                </a:solidFill>
                <a:latin typeface="Krabuler"/>
                <a:ea typeface="Krabuler"/>
                <a:cs typeface="Krabuler"/>
                <a:sym typeface="Krabuler"/>
              </a:rPr>
              <a:t>SOLVING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964208" y="1893931"/>
            <a:ext cx="3705330" cy="976981"/>
            <a:chOff x="0" y="0"/>
            <a:chExt cx="1066981" cy="2813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66981" cy="281330"/>
            </a:xfrm>
            <a:custGeom>
              <a:avLst/>
              <a:gdLst/>
              <a:ahLst/>
              <a:cxnLst/>
              <a:rect r="r" b="b" t="t" l="l"/>
              <a:pathLst>
                <a:path h="281330" w="1066981">
                  <a:moveTo>
                    <a:pt x="75218" y="0"/>
                  </a:moveTo>
                  <a:lnTo>
                    <a:pt x="991763" y="0"/>
                  </a:lnTo>
                  <a:cubicBezTo>
                    <a:pt x="1011712" y="0"/>
                    <a:pt x="1030844" y="7925"/>
                    <a:pt x="1044950" y="22031"/>
                  </a:cubicBezTo>
                  <a:cubicBezTo>
                    <a:pt x="1059057" y="36137"/>
                    <a:pt x="1066981" y="55269"/>
                    <a:pt x="1066981" y="75218"/>
                  </a:cubicBezTo>
                  <a:lnTo>
                    <a:pt x="1066981" y="206111"/>
                  </a:lnTo>
                  <a:cubicBezTo>
                    <a:pt x="1066981" y="226061"/>
                    <a:pt x="1059057" y="245193"/>
                    <a:pt x="1044950" y="259299"/>
                  </a:cubicBezTo>
                  <a:cubicBezTo>
                    <a:pt x="1030844" y="273405"/>
                    <a:pt x="1011712" y="281330"/>
                    <a:pt x="991763" y="281330"/>
                  </a:cubicBezTo>
                  <a:lnTo>
                    <a:pt x="75218" y="281330"/>
                  </a:lnTo>
                  <a:cubicBezTo>
                    <a:pt x="55269" y="281330"/>
                    <a:pt x="36137" y="273405"/>
                    <a:pt x="22031" y="259299"/>
                  </a:cubicBezTo>
                  <a:cubicBezTo>
                    <a:pt x="7925" y="245193"/>
                    <a:pt x="0" y="226061"/>
                    <a:pt x="0" y="206111"/>
                  </a:cubicBezTo>
                  <a:lnTo>
                    <a:pt x="0" y="75218"/>
                  </a:lnTo>
                  <a:cubicBezTo>
                    <a:pt x="0" y="55269"/>
                    <a:pt x="7925" y="36137"/>
                    <a:pt x="22031" y="22031"/>
                  </a:cubicBezTo>
                  <a:cubicBezTo>
                    <a:pt x="36137" y="7925"/>
                    <a:pt x="55269" y="0"/>
                    <a:pt x="75218" y="0"/>
                  </a:cubicBezTo>
                  <a:close/>
                </a:path>
              </a:pathLst>
            </a:custGeom>
            <a:solidFill>
              <a:srgbClr val="C2EBE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28575"/>
              <a:ext cx="1066981" cy="252755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598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226150" y="6685966"/>
            <a:ext cx="3705330" cy="956919"/>
            <a:chOff x="0" y="0"/>
            <a:chExt cx="1066981" cy="27555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66981" cy="275553"/>
            </a:xfrm>
            <a:custGeom>
              <a:avLst/>
              <a:gdLst/>
              <a:ahLst/>
              <a:cxnLst/>
              <a:rect r="r" b="b" t="t" l="l"/>
              <a:pathLst>
                <a:path h="275553" w="1066981">
                  <a:moveTo>
                    <a:pt x="75218" y="0"/>
                  </a:moveTo>
                  <a:lnTo>
                    <a:pt x="991763" y="0"/>
                  </a:lnTo>
                  <a:cubicBezTo>
                    <a:pt x="1011712" y="0"/>
                    <a:pt x="1030844" y="7925"/>
                    <a:pt x="1044950" y="22031"/>
                  </a:cubicBezTo>
                  <a:cubicBezTo>
                    <a:pt x="1059057" y="36137"/>
                    <a:pt x="1066981" y="55269"/>
                    <a:pt x="1066981" y="75218"/>
                  </a:cubicBezTo>
                  <a:lnTo>
                    <a:pt x="1066981" y="200335"/>
                  </a:lnTo>
                  <a:cubicBezTo>
                    <a:pt x="1066981" y="220284"/>
                    <a:pt x="1059057" y="239416"/>
                    <a:pt x="1044950" y="253522"/>
                  </a:cubicBezTo>
                  <a:cubicBezTo>
                    <a:pt x="1030844" y="267628"/>
                    <a:pt x="1011712" y="275553"/>
                    <a:pt x="991763" y="275553"/>
                  </a:cubicBezTo>
                  <a:lnTo>
                    <a:pt x="75218" y="275553"/>
                  </a:lnTo>
                  <a:cubicBezTo>
                    <a:pt x="55269" y="275553"/>
                    <a:pt x="36137" y="267628"/>
                    <a:pt x="22031" y="253522"/>
                  </a:cubicBezTo>
                  <a:cubicBezTo>
                    <a:pt x="7925" y="239416"/>
                    <a:pt x="0" y="220284"/>
                    <a:pt x="0" y="200335"/>
                  </a:cubicBezTo>
                  <a:lnTo>
                    <a:pt x="0" y="75218"/>
                  </a:lnTo>
                  <a:cubicBezTo>
                    <a:pt x="0" y="55269"/>
                    <a:pt x="7925" y="36137"/>
                    <a:pt x="22031" y="22031"/>
                  </a:cubicBezTo>
                  <a:cubicBezTo>
                    <a:pt x="36137" y="7925"/>
                    <a:pt x="55269" y="0"/>
                    <a:pt x="75218" y="0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28575"/>
              <a:ext cx="1066981" cy="246978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598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690807" y="1893931"/>
            <a:ext cx="3740501" cy="911138"/>
            <a:chOff x="0" y="0"/>
            <a:chExt cx="1077109" cy="26237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77109" cy="262370"/>
            </a:xfrm>
            <a:custGeom>
              <a:avLst/>
              <a:gdLst/>
              <a:ahLst/>
              <a:cxnLst/>
              <a:rect r="r" b="b" t="t" l="l"/>
              <a:pathLst>
                <a:path h="262370" w="1077109">
                  <a:moveTo>
                    <a:pt x="74511" y="0"/>
                  </a:moveTo>
                  <a:lnTo>
                    <a:pt x="1002598" y="0"/>
                  </a:lnTo>
                  <a:cubicBezTo>
                    <a:pt x="1022359" y="0"/>
                    <a:pt x="1041312" y="7850"/>
                    <a:pt x="1055285" y="21824"/>
                  </a:cubicBezTo>
                  <a:cubicBezTo>
                    <a:pt x="1069259" y="35797"/>
                    <a:pt x="1077109" y="54750"/>
                    <a:pt x="1077109" y="74511"/>
                  </a:cubicBezTo>
                  <a:lnTo>
                    <a:pt x="1077109" y="187859"/>
                  </a:lnTo>
                  <a:cubicBezTo>
                    <a:pt x="1077109" y="207620"/>
                    <a:pt x="1069259" y="226573"/>
                    <a:pt x="1055285" y="240546"/>
                  </a:cubicBezTo>
                  <a:cubicBezTo>
                    <a:pt x="1041312" y="254520"/>
                    <a:pt x="1022359" y="262370"/>
                    <a:pt x="1002598" y="262370"/>
                  </a:cubicBezTo>
                  <a:lnTo>
                    <a:pt x="74511" y="262370"/>
                  </a:lnTo>
                  <a:cubicBezTo>
                    <a:pt x="54750" y="262370"/>
                    <a:pt x="35797" y="254520"/>
                    <a:pt x="21824" y="240546"/>
                  </a:cubicBezTo>
                  <a:cubicBezTo>
                    <a:pt x="7850" y="226573"/>
                    <a:pt x="0" y="207620"/>
                    <a:pt x="0" y="187859"/>
                  </a:cubicBezTo>
                  <a:lnTo>
                    <a:pt x="0" y="74511"/>
                  </a:lnTo>
                  <a:cubicBezTo>
                    <a:pt x="0" y="54750"/>
                    <a:pt x="7850" y="35797"/>
                    <a:pt x="21824" y="21824"/>
                  </a:cubicBezTo>
                  <a:cubicBezTo>
                    <a:pt x="35797" y="7850"/>
                    <a:pt x="54750" y="0"/>
                    <a:pt x="74511" y="0"/>
                  </a:cubicBezTo>
                  <a:close/>
                </a:path>
              </a:pathLst>
            </a:custGeom>
            <a:solidFill>
              <a:srgbClr val="8ADB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28575"/>
              <a:ext cx="1077109" cy="233795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598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912701" y="6685966"/>
            <a:ext cx="3705330" cy="976981"/>
            <a:chOff x="0" y="0"/>
            <a:chExt cx="1066981" cy="28133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66981" cy="281330"/>
            </a:xfrm>
            <a:custGeom>
              <a:avLst/>
              <a:gdLst/>
              <a:ahLst/>
              <a:cxnLst/>
              <a:rect r="r" b="b" t="t" l="l"/>
              <a:pathLst>
                <a:path h="281330" w="1066981">
                  <a:moveTo>
                    <a:pt x="75218" y="0"/>
                  </a:moveTo>
                  <a:lnTo>
                    <a:pt x="991763" y="0"/>
                  </a:lnTo>
                  <a:cubicBezTo>
                    <a:pt x="1011712" y="0"/>
                    <a:pt x="1030844" y="7925"/>
                    <a:pt x="1044950" y="22031"/>
                  </a:cubicBezTo>
                  <a:cubicBezTo>
                    <a:pt x="1059057" y="36137"/>
                    <a:pt x="1066981" y="55269"/>
                    <a:pt x="1066981" y="75218"/>
                  </a:cubicBezTo>
                  <a:lnTo>
                    <a:pt x="1066981" y="206111"/>
                  </a:lnTo>
                  <a:cubicBezTo>
                    <a:pt x="1066981" y="226061"/>
                    <a:pt x="1059057" y="245193"/>
                    <a:pt x="1044950" y="259299"/>
                  </a:cubicBezTo>
                  <a:cubicBezTo>
                    <a:pt x="1030844" y="273405"/>
                    <a:pt x="1011712" y="281330"/>
                    <a:pt x="991763" y="281330"/>
                  </a:cubicBezTo>
                  <a:lnTo>
                    <a:pt x="75218" y="281330"/>
                  </a:lnTo>
                  <a:cubicBezTo>
                    <a:pt x="55269" y="281330"/>
                    <a:pt x="36137" y="273405"/>
                    <a:pt x="22031" y="259299"/>
                  </a:cubicBezTo>
                  <a:cubicBezTo>
                    <a:pt x="7925" y="245193"/>
                    <a:pt x="0" y="226061"/>
                    <a:pt x="0" y="206111"/>
                  </a:cubicBezTo>
                  <a:lnTo>
                    <a:pt x="0" y="75218"/>
                  </a:lnTo>
                  <a:cubicBezTo>
                    <a:pt x="0" y="55269"/>
                    <a:pt x="7925" y="36137"/>
                    <a:pt x="22031" y="22031"/>
                  </a:cubicBezTo>
                  <a:cubicBezTo>
                    <a:pt x="36137" y="7925"/>
                    <a:pt x="55269" y="0"/>
                    <a:pt x="75218" y="0"/>
                  </a:cubicBezTo>
                  <a:close/>
                </a:path>
              </a:pathLst>
            </a:custGeom>
            <a:solidFill>
              <a:srgbClr val="E6BFE1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28575"/>
              <a:ext cx="1066981" cy="252755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598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1643804">
            <a:off x="10477014" y="2895848"/>
            <a:ext cx="2196191" cy="611817"/>
          </a:xfrm>
          <a:custGeom>
            <a:avLst/>
            <a:gdLst/>
            <a:ahLst/>
            <a:cxnLst/>
            <a:rect r="r" b="b" t="t" l="l"/>
            <a:pathLst>
              <a:path h="611817" w="2196191">
                <a:moveTo>
                  <a:pt x="0" y="0"/>
                </a:moveTo>
                <a:lnTo>
                  <a:pt x="2196190" y="0"/>
                </a:lnTo>
                <a:lnTo>
                  <a:pt x="2196190" y="611816"/>
                </a:lnTo>
                <a:lnTo>
                  <a:pt x="0" y="6118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233085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325720" y="2190135"/>
            <a:ext cx="3088337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5"/>
              </a:lnSpc>
              <a:spcBef>
                <a:spcPct val="0"/>
              </a:spcBef>
            </a:pPr>
            <a:r>
              <a:rPr lang="en-US" sz="2900" spc="121">
                <a:solidFill>
                  <a:srgbClr val="000000"/>
                </a:solidFill>
                <a:latin typeface="Krabuler"/>
                <a:ea typeface="Krabuler"/>
                <a:cs typeface="Krabuler"/>
                <a:sym typeface="Krabuler"/>
              </a:rPr>
              <a:t>Define the problem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964208" y="3002558"/>
            <a:ext cx="4005500" cy="1165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2959" indent="-236479" lvl="1">
              <a:lnSpc>
                <a:spcPts val="2300"/>
              </a:lnSpc>
              <a:buFont typeface="Arial"/>
              <a:buChar char="•"/>
            </a:pPr>
            <a:r>
              <a:rPr lang="en-US" sz="2190" spc="92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State the problem specifically</a:t>
            </a:r>
          </a:p>
          <a:p>
            <a:pPr algn="l" marL="472959" indent="-236479" lvl="1">
              <a:lnSpc>
                <a:spcPts val="2300"/>
              </a:lnSpc>
              <a:buFont typeface="Arial"/>
              <a:buChar char="•"/>
            </a:pPr>
            <a:r>
              <a:rPr lang="en-US" sz="2190" spc="92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Consult each faction involved for information</a:t>
            </a:r>
          </a:p>
          <a:p>
            <a:pPr algn="l">
              <a:lnSpc>
                <a:spcPts val="2300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2534647" y="6990325"/>
            <a:ext cx="3088337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5"/>
              </a:lnSpc>
              <a:spcBef>
                <a:spcPct val="0"/>
              </a:spcBef>
            </a:pPr>
            <a:r>
              <a:rPr lang="en-US" sz="2900" spc="121">
                <a:solidFill>
                  <a:srgbClr val="000000"/>
                </a:solidFill>
                <a:latin typeface="Krabuler"/>
                <a:ea typeface="Krabuler"/>
                <a:cs typeface="Krabuler"/>
                <a:sym typeface="Krabuler"/>
              </a:rPr>
              <a:t>Generate solutions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110847" y="2167215"/>
            <a:ext cx="3088337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799" spc="117">
                <a:solidFill>
                  <a:srgbClr val="000000"/>
                </a:solidFill>
                <a:latin typeface="Krabuler"/>
                <a:ea typeface="Krabuler"/>
                <a:cs typeface="Krabuler"/>
                <a:sym typeface="Krabuler"/>
              </a:rPr>
              <a:t>Evaluate and select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314396" y="7012522"/>
            <a:ext cx="3088337" cy="422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8"/>
              </a:lnSpc>
              <a:spcBef>
                <a:spcPct val="0"/>
              </a:spcBef>
            </a:pPr>
            <a:r>
              <a:rPr lang="en-US" sz="3093" spc="129">
                <a:solidFill>
                  <a:srgbClr val="000000"/>
                </a:solidFill>
                <a:latin typeface="Krabuler"/>
                <a:ea typeface="Krabuler"/>
                <a:cs typeface="Krabuler"/>
                <a:sym typeface="Krabuler"/>
              </a:rPr>
              <a:t>Implement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1543996">
            <a:off x="10606292" y="6494174"/>
            <a:ext cx="2196191" cy="611817"/>
          </a:xfrm>
          <a:custGeom>
            <a:avLst/>
            <a:gdLst/>
            <a:ahLst/>
            <a:cxnLst/>
            <a:rect r="r" b="b" t="t" l="l"/>
            <a:pathLst>
              <a:path h="611817" w="2196191">
                <a:moveTo>
                  <a:pt x="0" y="0"/>
                </a:moveTo>
                <a:lnTo>
                  <a:pt x="2196190" y="0"/>
                </a:lnTo>
                <a:lnTo>
                  <a:pt x="2196190" y="611817"/>
                </a:lnTo>
                <a:lnTo>
                  <a:pt x="0" y="6118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233085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-8767587">
            <a:off x="5953077" y="3012795"/>
            <a:ext cx="2196191" cy="611817"/>
          </a:xfrm>
          <a:custGeom>
            <a:avLst/>
            <a:gdLst/>
            <a:ahLst/>
            <a:cxnLst/>
            <a:rect r="r" b="b" t="t" l="l"/>
            <a:pathLst>
              <a:path h="611817" w="2196191">
                <a:moveTo>
                  <a:pt x="0" y="0"/>
                </a:moveTo>
                <a:lnTo>
                  <a:pt x="2196191" y="0"/>
                </a:lnTo>
                <a:lnTo>
                  <a:pt x="2196191" y="611817"/>
                </a:lnTo>
                <a:lnTo>
                  <a:pt x="0" y="6118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233085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9139054">
            <a:off x="5920775" y="6494174"/>
            <a:ext cx="2196191" cy="611817"/>
          </a:xfrm>
          <a:custGeom>
            <a:avLst/>
            <a:gdLst/>
            <a:ahLst/>
            <a:cxnLst/>
            <a:rect r="r" b="b" t="t" l="l"/>
            <a:pathLst>
              <a:path h="611817" w="2196191">
                <a:moveTo>
                  <a:pt x="0" y="0"/>
                </a:moveTo>
                <a:lnTo>
                  <a:pt x="2196191" y="0"/>
                </a:lnTo>
                <a:lnTo>
                  <a:pt x="2196191" y="611817"/>
                </a:lnTo>
                <a:lnTo>
                  <a:pt x="0" y="6118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233085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-8261386">
            <a:off x="8672556" y="6509905"/>
            <a:ext cx="1437070" cy="1309040"/>
          </a:xfrm>
          <a:custGeom>
            <a:avLst/>
            <a:gdLst/>
            <a:ahLst/>
            <a:cxnLst/>
            <a:rect r="r" b="b" t="t" l="l"/>
            <a:pathLst>
              <a:path h="1309040" w="1437070">
                <a:moveTo>
                  <a:pt x="0" y="0"/>
                </a:moveTo>
                <a:lnTo>
                  <a:pt x="1437070" y="0"/>
                </a:lnTo>
                <a:lnTo>
                  <a:pt x="1437070" y="1309041"/>
                </a:lnTo>
                <a:lnTo>
                  <a:pt x="0" y="13090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2226150" y="7804810"/>
            <a:ext cx="4005500" cy="1451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2959" indent="-236479" lvl="1">
              <a:lnSpc>
                <a:spcPts val="2300"/>
              </a:lnSpc>
              <a:buFont typeface="Arial"/>
              <a:buChar char="•"/>
            </a:pPr>
            <a:r>
              <a:rPr lang="en-US" sz="2190" spc="92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Think of trivial solution</a:t>
            </a:r>
          </a:p>
          <a:p>
            <a:pPr algn="l" marL="472959" indent="-236479" lvl="1">
              <a:lnSpc>
                <a:spcPts val="2300"/>
              </a:lnSpc>
              <a:buFont typeface="Arial"/>
              <a:buChar char="•"/>
            </a:pPr>
            <a:r>
              <a:rPr lang="en-US" sz="2190" spc="92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Brainstorm on others' ideas</a:t>
            </a:r>
          </a:p>
          <a:p>
            <a:pPr algn="l" marL="472959" indent="-236479" lvl="1">
              <a:lnSpc>
                <a:spcPts val="2300"/>
              </a:lnSpc>
              <a:buFont typeface="Arial"/>
              <a:buChar char="•"/>
            </a:pPr>
            <a:r>
              <a:rPr lang="en-US" sz="2190" spc="92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Seek alternatives that may solve the problem</a:t>
            </a:r>
          </a:p>
          <a:p>
            <a:pPr algn="l">
              <a:lnSpc>
                <a:spcPts val="2300"/>
              </a:lnSpc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12612532" y="2921392"/>
            <a:ext cx="4005500" cy="879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2959" indent="-236479" lvl="1">
              <a:lnSpc>
                <a:spcPts val="2300"/>
              </a:lnSpc>
              <a:buFont typeface="Arial"/>
              <a:buChar char="•"/>
            </a:pPr>
            <a:r>
              <a:rPr lang="en-US" sz="2190" spc="92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Skilled problem solvers use a series of considerations when selecting the best alternative.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945303" y="7804810"/>
            <a:ext cx="4005500" cy="879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2959" indent="-236479" lvl="1">
              <a:lnSpc>
                <a:spcPts val="2300"/>
              </a:lnSpc>
              <a:buFont typeface="Arial"/>
              <a:buChar char="•"/>
            </a:pPr>
            <a:r>
              <a:rPr lang="en-US" sz="2190" spc="92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Write your idea with the best approach</a:t>
            </a:r>
          </a:p>
          <a:p>
            <a:pPr algn="l">
              <a:lnSpc>
                <a:spcPts val="2300"/>
              </a:lnSpc>
            </a:pP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97587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219828"/>
            <a:ext cx="11178862" cy="7847344"/>
            <a:chOff x="0" y="0"/>
            <a:chExt cx="15228478" cy="106900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1750" y="31750"/>
              <a:ext cx="15164978" cy="10626596"/>
            </a:xfrm>
            <a:custGeom>
              <a:avLst/>
              <a:gdLst/>
              <a:ahLst/>
              <a:cxnLst/>
              <a:rect r="r" b="b" t="t" l="l"/>
              <a:pathLst>
                <a:path h="10626596" w="15164978">
                  <a:moveTo>
                    <a:pt x="15072269" y="10626596"/>
                  </a:moveTo>
                  <a:lnTo>
                    <a:pt x="92710" y="10626596"/>
                  </a:lnTo>
                  <a:cubicBezTo>
                    <a:pt x="41910" y="10626596"/>
                    <a:pt x="0" y="10584686"/>
                    <a:pt x="0" y="1053388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5070998" y="0"/>
                  </a:lnTo>
                  <a:cubicBezTo>
                    <a:pt x="15121798" y="0"/>
                    <a:pt x="15163709" y="41910"/>
                    <a:pt x="15163709" y="92710"/>
                  </a:cubicBezTo>
                  <a:lnTo>
                    <a:pt x="15163709" y="10532617"/>
                  </a:lnTo>
                  <a:cubicBezTo>
                    <a:pt x="15164978" y="10584686"/>
                    <a:pt x="15123069" y="10626596"/>
                    <a:pt x="15072269" y="10626596"/>
                  </a:cubicBezTo>
                  <a:close/>
                </a:path>
              </a:pathLst>
            </a:custGeom>
            <a:solidFill>
              <a:srgbClr val="E6F8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228478" cy="10690096"/>
            </a:xfrm>
            <a:custGeom>
              <a:avLst/>
              <a:gdLst/>
              <a:ahLst/>
              <a:cxnLst/>
              <a:rect r="r" b="b" t="t" l="l"/>
              <a:pathLst>
                <a:path h="10690096" w="15228478">
                  <a:moveTo>
                    <a:pt x="15104019" y="59690"/>
                  </a:moveTo>
                  <a:cubicBezTo>
                    <a:pt x="15139578" y="59690"/>
                    <a:pt x="15168789" y="88900"/>
                    <a:pt x="15168789" y="124460"/>
                  </a:cubicBezTo>
                  <a:lnTo>
                    <a:pt x="15168789" y="10565636"/>
                  </a:lnTo>
                  <a:cubicBezTo>
                    <a:pt x="15168789" y="10601196"/>
                    <a:pt x="15139578" y="10630406"/>
                    <a:pt x="15104019" y="10630406"/>
                  </a:cubicBezTo>
                  <a:lnTo>
                    <a:pt x="124460" y="10630406"/>
                  </a:lnTo>
                  <a:cubicBezTo>
                    <a:pt x="88900" y="10630406"/>
                    <a:pt x="59690" y="10601196"/>
                    <a:pt x="59690" y="1056563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5104019" y="59690"/>
                  </a:lnTo>
                  <a:moveTo>
                    <a:pt x="1510401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565636"/>
                  </a:lnTo>
                  <a:cubicBezTo>
                    <a:pt x="0" y="10634217"/>
                    <a:pt x="55880" y="10690096"/>
                    <a:pt x="124460" y="10690096"/>
                  </a:cubicBezTo>
                  <a:lnTo>
                    <a:pt x="15104019" y="10690096"/>
                  </a:lnTo>
                  <a:cubicBezTo>
                    <a:pt x="15172598" y="10690096"/>
                    <a:pt x="15228478" y="10634217"/>
                    <a:pt x="15228478" y="10565636"/>
                  </a:cubicBezTo>
                  <a:lnTo>
                    <a:pt x="15228478" y="124460"/>
                  </a:lnTo>
                  <a:cubicBezTo>
                    <a:pt x="15228478" y="55880"/>
                    <a:pt x="15172598" y="0"/>
                    <a:pt x="15104019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410052" y="1455909"/>
            <a:ext cx="6278382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Krabuler"/>
                <a:ea typeface="Krabuler"/>
                <a:cs typeface="Krabuler"/>
                <a:sym typeface="Krabuler"/>
              </a:rPr>
              <a:t>CORRECT IDEAS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2388537" y="1219828"/>
            <a:ext cx="4870545" cy="7847344"/>
            <a:chOff x="0" y="0"/>
            <a:chExt cx="6634932" cy="106900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31750" y="31750"/>
              <a:ext cx="6571432" cy="10626596"/>
            </a:xfrm>
            <a:custGeom>
              <a:avLst/>
              <a:gdLst/>
              <a:ahLst/>
              <a:cxnLst/>
              <a:rect r="r" b="b" t="t" l="l"/>
              <a:pathLst>
                <a:path h="10626596" w="6571432">
                  <a:moveTo>
                    <a:pt x="6478722" y="10626596"/>
                  </a:moveTo>
                  <a:lnTo>
                    <a:pt x="92710" y="10626596"/>
                  </a:lnTo>
                  <a:cubicBezTo>
                    <a:pt x="41910" y="10626596"/>
                    <a:pt x="0" y="10584686"/>
                    <a:pt x="0" y="1053388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77452" y="0"/>
                  </a:lnTo>
                  <a:cubicBezTo>
                    <a:pt x="6528252" y="0"/>
                    <a:pt x="6570162" y="41910"/>
                    <a:pt x="6570162" y="92710"/>
                  </a:cubicBezTo>
                  <a:lnTo>
                    <a:pt x="6570162" y="10532617"/>
                  </a:lnTo>
                  <a:cubicBezTo>
                    <a:pt x="6571432" y="10584686"/>
                    <a:pt x="6529522" y="10626596"/>
                    <a:pt x="6478722" y="10626596"/>
                  </a:cubicBezTo>
                  <a:close/>
                </a:path>
              </a:pathLst>
            </a:custGeom>
            <a:solidFill>
              <a:srgbClr val="93959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634932" cy="10690096"/>
            </a:xfrm>
            <a:custGeom>
              <a:avLst/>
              <a:gdLst/>
              <a:ahLst/>
              <a:cxnLst/>
              <a:rect r="r" b="b" t="t" l="l"/>
              <a:pathLst>
                <a:path h="10690096" w="6634932">
                  <a:moveTo>
                    <a:pt x="6510472" y="59690"/>
                  </a:moveTo>
                  <a:cubicBezTo>
                    <a:pt x="6546032" y="59690"/>
                    <a:pt x="6575242" y="88900"/>
                    <a:pt x="6575242" y="124460"/>
                  </a:cubicBezTo>
                  <a:lnTo>
                    <a:pt x="6575242" y="10565636"/>
                  </a:lnTo>
                  <a:cubicBezTo>
                    <a:pt x="6575242" y="10601196"/>
                    <a:pt x="6546032" y="10630406"/>
                    <a:pt x="6510472" y="10630406"/>
                  </a:cubicBezTo>
                  <a:lnTo>
                    <a:pt x="124460" y="10630406"/>
                  </a:lnTo>
                  <a:cubicBezTo>
                    <a:pt x="88900" y="10630406"/>
                    <a:pt x="59690" y="10601196"/>
                    <a:pt x="59690" y="1056563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510472" y="59690"/>
                  </a:lnTo>
                  <a:moveTo>
                    <a:pt x="651047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565636"/>
                  </a:lnTo>
                  <a:cubicBezTo>
                    <a:pt x="0" y="10634217"/>
                    <a:pt x="55880" y="10690096"/>
                    <a:pt x="124460" y="10690096"/>
                  </a:cubicBezTo>
                  <a:lnTo>
                    <a:pt x="6510472" y="10690096"/>
                  </a:lnTo>
                  <a:cubicBezTo>
                    <a:pt x="6579052" y="10690096"/>
                    <a:pt x="6634932" y="10634217"/>
                    <a:pt x="6634932" y="10565636"/>
                  </a:cubicBezTo>
                  <a:lnTo>
                    <a:pt x="6634932" y="124460"/>
                  </a:lnTo>
                  <a:cubicBezTo>
                    <a:pt x="6634932" y="55880"/>
                    <a:pt x="6579052" y="0"/>
                    <a:pt x="6510472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2844264" y="1455909"/>
            <a:ext cx="4016881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Krabuler"/>
                <a:ea typeface="Krabuler"/>
                <a:cs typeface="Krabuler"/>
                <a:sym typeface="Krabuler"/>
              </a:rPr>
              <a:t>WRONG IDEAS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991987" y="2952270"/>
            <a:ext cx="1979545" cy="1979545"/>
          </a:xfrm>
          <a:custGeom>
            <a:avLst/>
            <a:gdLst/>
            <a:ahLst/>
            <a:cxnLst/>
            <a:rect r="r" b="b" t="t" l="l"/>
            <a:pathLst>
              <a:path h="1979545" w="1979545">
                <a:moveTo>
                  <a:pt x="0" y="0"/>
                </a:moveTo>
                <a:lnTo>
                  <a:pt x="1979545" y="0"/>
                </a:lnTo>
                <a:lnTo>
                  <a:pt x="1979545" y="1979545"/>
                </a:lnTo>
                <a:lnTo>
                  <a:pt x="0" y="1979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359106" y="3430741"/>
            <a:ext cx="1612426" cy="592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1"/>
              </a:lnSpc>
            </a:pPr>
            <a:r>
              <a:rPr lang="en-US" sz="3599">
                <a:solidFill>
                  <a:srgbClr val="231F20"/>
                </a:solidFill>
                <a:latin typeface="Handy Casual"/>
                <a:ea typeface="Handy Casual"/>
                <a:cs typeface="Handy Casual"/>
                <a:sym typeface="Handy Casual"/>
              </a:rPr>
              <a:t>compare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2844264" y="2930172"/>
            <a:ext cx="1979545" cy="1979545"/>
          </a:xfrm>
          <a:custGeom>
            <a:avLst/>
            <a:gdLst/>
            <a:ahLst/>
            <a:cxnLst/>
            <a:rect r="r" b="b" t="t" l="l"/>
            <a:pathLst>
              <a:path h="1979545" w="1979545">
                <a:moveTo>
                  <a:pt x="0" y="0"/>
                </a:moveTo>
                <a:lnTo>
                  <a:pt x="1979546" y="0"/>
                </a:lnTo>
                <a:lnTo>
                  <a:pt x="1979546" y="1979545"/>
                </a:lnTo>
                <a:lnTo>
                  <a:pt x="0" y="19795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267647" y="3302936"/>
            <a:ext cx="1483660" cy="592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1"/>
              </a:lnSpc>
            </a:pPr>
            <a:r>
              <a:rPr lang="en-US" sz="3599">
                <a:solidFill>
                  <a:srgbClr val="231F20"/>
                </a:solidFill>
                <a:latin typeface="Handy Casual"/>
                <a:ea typeface="Handy Casual"/>
                <a:cs typeface="Handy Casual"/>
                <a:sym typeface="Handy Casual"/>
              </a:rPr>
              <a:t>compare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4549243" y="2952270"/>
            <a:ext cx="1979545" cy="1979545"/>
          </a:xfrm>
          <a:custGeom>
            <a:avLst/>
            <a:gdLst/>
            <a:ahLst/>
            <a:cxnLst/>
            <a:rect r="r" b="b" t="t" l="l"/>
            <a:pathLst>
              <a:path h="1979545" w="1979545">
                <a:moveTo>
                  <a:pt x="0" y="0"/>
                </a:moveTo>
                <a:lnTo>
                  <a:pt x="1979546" y="0"/>
                </a:lnTo>
                <a:lnTo>
                  <a:pt x="1979546" y="1979545"/>
                </a:lnTo>
                <a:lnTo>
                  <a:pt x="0" y="19795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769067" y="3406690"/>
            <a:ext cx="1539899" cy="610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3"/>
              </a:lnSpc>
            </a:pPr>
            <a:r>
              <a:rPr lang="en-US" sz="3699">
                <a:solidFill>
                  <a:srgbClr val="231F20"/>
                </a:solidFill>
                <a:latin typeface="Handy Casual"/>
                <a:ea typeface="Handy Casual"/>
                <a:cs typeface="Handy Casual"/>
                <a:sym typeface="Handy Casual"/>
              </a:rPr>
              <a:t>compare</a:t>
            </a:r>
          </a:p>
        </p:txBody>
      </p:sp>
      <p:sp>
        <p:nvSpPr>
          <p:cNvPr name="AutoShape 19" id="19"/>
          <p:cNvSpPr/>
          <p:nvPr/>
        </p:nvSpPr>
        <p:spPr>
          <a:xfrm>
            <a:off x="1028700" y="2314017"/>
            <a:ext cx="1117886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flipH="true">
            <a:off x="12388537" y="2333067"/>
            <a:ext cx="487076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1" id="21"/>
          <p:cNvSpPr/>
          <p:nvPr/>
        </p:nvSpPr>
        <p:spPr>
          <a:xfrm flipH="false" flipV="false" rot="3995677">
            <a:off x="-81553" y="7220088"/>
            <a:ext cx="2983210" cy="2891002"/>
          </a:xfrm>
          <a:custGeom>
            <a:avLst/>
            <a:gdLst/>
            <a:ahLst/>
            <a:cxnLst/>
            <a:rect r="r" b="b" t="t" l="l"/>
            <a:pathLst>
              <a:path h="2891002" w="2983210">
                <a:moveTo>
                  <a:pt x="0" y="0"/>
                </a:moveTo>
                <a:lnTo>
                  <a:pt x="2983210" y="0"/>
                </a:lnTo>
                <a:lnTo>
                  <a:pt x="2983210" y="2891003"/>
                </a:lnTo>
                <a:lnTo>
                  <a:pt x="0" y="28910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76597" t="-134696" r="-188411" b="-152439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97587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366103">
            <a:off x="6760391" y="1242183"/>
            <a:ext cx="10498909" cy="7657600"/>
            <a:chOff x="0" y="0"/>
            <a:chExt cx="14302208" cy="104316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1750" y="31750"/>
              <a:ext cx="14238708" cy="10368115"/>
            </a:xfrm>
            <a:custGeom>
              <a:avLst/>
              <a:gdLst/>
              <a:ahLst/>
              <a:cxnLst/>
              <a:rect r="r" b="b" t="t" l="l"/>
              <a:pathLst>
                <a:path h="10368115" w="14238708">
                  <a:moveTo>
                    <a:pt x="14145997" y="10368115"/>
                  </a:moveTo>
                  <a:lnTo>
                    <a:pt x="92710" y="10368115"/>
                  </a:lnTo>
                  <a:cubicBezTo>
                    <a:pt x="41910" y="10368115"/>
                    <a:pt x="0" y="10326205"/>
                    <a:pt x="0" y="1027540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4144727" y="0"/>
                  </a:lnTo>
                  <a:cubicBezTo>
                    <a:pt x="14195527" y="0"/>
                    <a:pt x="14237438" y="41910"/>
                    <a:pt x="14237438" y="92710"/>
                  </a:cubicBezTo>
                  <a:lnTo>
                    <a:pt x="14237438" y="10274136"/>
                  </a:lnTo>
                  <a:cubicBezTo>
                    <a:pt x="14238708" y="10326205"/>
                    <a:pt x="14196797" y="10368115"/>
                    <a:pt x="14145997" y="10368115"/>
                  </a:cubicBezTo>
                  <a:close/>
                </a:path>
              </a:pathLst>
            </a:custGeom>
            <a:solidFill>
              <a:srgbClr val="E6F8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302208" cy="10431616"/>
            </a:xfrm>
            <a:custGeom>
              <a:avLst/>
              <a:gdLst/>
              <a:ahLst/>
              <a:cxnLst/>
              <a:rect r="r" b="b" t="t" l="l"/>
              <a:pathLst>
                <a:path h="10431616" w="14302208">
                  <a:moveTo>
                    <a:pt x="14177747" y="59690"/>
                  </a:moveTo>
                  <a:cubicBezTo>
                    <a:pt x="14213308" y="59690"/>
                    <a:pt x="14242518" y="88900"/>
                    <a:pt x="14242518" y="124460"/>
                  </a:cubicBezTo>
                  <a:lnTo>
                    <a:pt x="14242518" y="10307155"/>
                  </a:lnTo>
                  <a:cubicBezTo>
                    <a:pt x="14242518" y="10342716"/>
                    <a:pt x="14213308" y="10371926"/>
                    <a:pt x="14177747" y="10371926"/>
                  </a:cubicBezTo>
                  <a:lnTo>
                    <a:pt x="124460" y="10371926"/>
                  </a:lnTo>
                  <a:cubicBezTo>
                    <a:pt x="88900" y="10371926"/>
                    <a:pt x="59690" y="10342716"/>
                    <a:pt x="59690" y="1030715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4177749" y="59690"/>
                  </a:lnTo>
                  <a:moveTo>
                    <a:pt x="1417774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307155"/>
                  </a:lnTo>
                  <a:cubicBezTo>
                    <a:pt x="0" y="10375736"/>
                    <a:pt x="55880" y="10431616"/>
                    <a:pt x="124460" y="10431616"/>
                  </a:cubicBezTo>
                  <a:lnTo>
                    <a:pt x="14177749" y="10431616"/>
                  </a:lnTo>
                  <a:cubicBezTo>
                    <a:pt x="14246327" y="10431616"/>
                    <a:pt x="14302208" y="10375736"/>
                    <a:pt x="14302208" y="10307155"/>
                  </a:cubicBezTo>
                  <a:lnTo>
                    <a:pt x="14302208" y="124460"/>
                  </a:lnTo>
                  <a:cubicBezTo>
                    <a:pt x="14302208" y="55880"/>
                    <a:pt x="14246327" y="0"/>
                    <a:pt x="14177749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369316">
            <a:off x="7086601" y="1378549"/>
            <a:ext cx="9846490" cy="7384867"/>
          </a:xfrm>
          <a:custGeom>
            <a:avLst/>
            <a:gdLst/>
            <a:ahLst/>
            <a:cxnLst/>
            <a:rect r="r" b="b" t="t" l="l"/>
            <a:pathLst>
              <a:path h="7384867" w="9846490">
                <a:moveTo>
                  <a:pt x="0" y="0"/>
                </a:moveTo>
                <a:lnTo>
                  <a:pt x="9846489" y="0"/>
                </a:lnTo>
                <a:lnTo>
                  <a:pt x="9846489" y="7384868"/>
                </a:lnTo>
                <a:lnTo>
                  <a:pt x="0" y="73848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6597" t="-134696" r="-188411" b="-152439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-302358">
            <a:off x="652510" y="3694397"/>
            <a:ext cx="6469556" cy="2716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37"/>
              </a:lnSpc>
            </a:pPr>
            <a:r>
              <a:rPr lang="en-US" sz="7812">
                <a:solidFill>
                  <a:srgbClr val="0B0162"/>
                </a:solidFill>
                <a:latin typeface="Krabuler"/>
                <a:ea typeface="Krabuler"/>
                <a:cs typeface="Krabuler"/>
                <a:sym typeface="Krabuler"/>
              </a:rPr>
              <a:t>ECPC</a:t>
            </a:r>
          </a:p>
          <a:p>
            <a:pPr algn="ctr">
              <a:lnSpc>
                <a:spcPts val="10937"/>
              </a:lnSpc>
              <a:spcBef>
                <a:spcPct val="0"/>
              </a:spcBef>
            </a:pPr>
            <a:r>
              <a:rPr lang="en-US" sz="7812">
                <a:solidFill>
                  <a:srgbClr val="0B0162"/>
                </a:solidFill>
                <a:latin typeface="Krabuler"/>
                <a:ea typeface="Krabuler"/>
                <a:cs typeface="Krabuler"/>
                <a:sym typeface="Krabuler"/>
              </a:rPr>
              <a:t>?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DAF-Sjm7yMY</dc:identifier>
  <dcterms:modified xsi:type="dcterms:W3CDTF">2011-08-01T06:04:30Z</dcterms:modified>
  <cp:revision>1</cp:revision>
  <dc:title>Level 0 - Session 1</dc:title>
</cp:coreProperties>
</file>